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258" r:id="rId3"/>
    <p:sldId id="259" r:id="rId4"/>
    <p:sldId id="260" r:id="rId5"/>
    <p:sldId id="261" r:id="rId6"/>
    <p:sldId id="262" r:id="rId7"/>
    <p:sldId id="314" r:id="rId8"/>
    <p:sldId id="315" r:id="rId9"/>
    <p:sldId id="263" r:id="rId10"/>
    <p:sldId id="311" r:id="rId11"/>
    <p:sldId id="264" r:id="rId12"/>
    <p:sldId id="265" r:id="rId13"/>
    <p:sldId id="266" r:id="rId14"/>
    <p:sldId id="318" r:id="rId15"/>
    <p:sldId id="267" r:id="rId16"/>
    <p:sldId id="268" r:id="rId17"/>
    <p:sldId id="269" r:id="rId18"/>
    <p:sldId id="270" r:id="rId19"/>
    <p:sldId id="271" r:id="rId20"/>
    <p:sldId id="319" r:id="rId21"/>
    <p:sldId id="273" r:id="rId22"/>
    <p:sldId id="320" r:id="rId23"/>
    <p:sldId id="275" r:id="rId24"/>
    <p:sldId id="276" r:id="rId25"/>
    <p:sldId id="277" r:id="rId26"/>
    <p:sldId id="308" r:id="rId27"/>
    <p:sldId id="309" r:id="rId28"/>
    <p:sldId id="310" r:id="rId29"/>
    <p:sldId id="316" r:id="rId30"/>
    <p:sldId id="317" r:id="rId31"/>
    <p:sldId id="324" r:id="rId32"/>
    <p:sldId id="288" r:id="rId33"/>
    <p:sldId id="289" r:id="rId34"/>
    <p:sldId id="290" r:id="rId35"/>
    <p:sldId id="291" r:id="rId36"/>
    <p:sldId id="292" r:id="rId37"/>
    <p:sldId id="293" r:id="rId38"/>
    <p:sldId id="294" r:id="rId39"/>
    <p:sldId id="295" r:id="rId40"/>
    <p:sldId id="296" r:id="rId41"/>
    <p:sldId id="298" r:id="rId42"/>
    <p:sldId id="321" r:id="rId43"/>
    <p:sldId id="322" r:id="rId44"/>
    <p:sldId id="299" r:id="rId45"/>
    <p:sldId id="323" r:id="rId46"/>
    <p:sldId id="307" r:id="rId47"/>
    <p:sldId id="302" r:id="rId48"/>
    <p:sldId id="305" r:id="rId4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lkay Düztaş" userId="b056723141117c61" providerId="LiveId" clId="{92E2B9ED-53CB-4A81-9C08-1F5F5EE81D91}"/>
    <pc:docChg chg="undo custSel addSld delSld modSld sldOrd">
      <pc:chgData name="İlkay Düztaş" userId="b056723141117c61" providerId="LiveId" clId="{92E2B9ED-53CB-4A81-9C08-1F5F5EE81D91}" dt="2023-10-06T09:55:43.671" v="2049" actId="14100"/>
      <pc:docMkLst>
        <pc:docMk/>
      </pc:docMkLst>
      <pc:sldChg chg="addSp delSp modSp mod">
        <pc:chgData name="İlkay Düztaş" userId="b056723141117c61" providerId="LiveId" clId="{92E2B9ED-53CB-4A81-9C08-1F5F5EE81D91}" dt="2023-10-01T11:18:34.082" v="1869" actId="20577"/>
        <pc:sldMkLst>
          <pc:docMk/>
          <pc:sldMk cId="1864361319" sldId="259"/>
        </pc:sldMkLst>
        <pc:spChg chg="mod">
          <ac:chgData name="İlkay Düztaş" userId="b056723141117c61" providerId="LiveId" clId="{92E2B9ED-53CB-4A81-9C08-1F5F5EE81D91}" dt="2023-10-01T11:18:34.082" v="1869" actId="20577"/>
          <ac:spMkLst>
            <pc:docMk/>
            <pc:sldMk cId="1864361319" sldId="259"/>
            <ac:spMk id="4" creationId="{00000000-0000-0000-0000-000000000000}"/>
          </ac:spMkLst>
        </pc:spChg>
        <pc:picChg chg="add mod">
          <ac:chgData name="İlkay Düztaş" userId="b056723141117c61" providerId="LiveId" clId="{92E2B9ED-53CB-4A81-9C08-1F5F5EE81D91}" dt="2023-09-29T18:27:12.286" v="13" actId="1076"/>
          <ac:picMkLst>
            <pc:docMk/>
            <pc:sldMk cId="1864361319" sldId="259"/>
            <ac:picMk id="6" creationId="{A20FF76B-5DD6-4FEF-BFE6-01BF5E240A79}"/>
          </ac:picMkLst>
        </pc:picChg>
        <pc:picChg chg="del">
          <ac:chgData name="İlkay Düztaş" userId="b056723141117c61" providerId="LiveId" clId="{92E2B9ED-53CB-4A81-9C08-1F5F5EE81D91}" dt="2023-09-29T18:23:19.193" v="11" actId="21"/>
          <ac:picMkLst>
            <pc:docMk/>
            <pc:sldMk cId="1864361319" sldId="259"/>
            <ac:picMk id="2051" creationId="{00000000-0000-0000-0000-000000000000}"/>
          </ac:picMkLst>
        </pc:picChg>
      </pc:sldChg>
      <pc:sldChg chg="modSp mod">
        <pc:chgData name="İlkay Düztaş" userId="b056723141117c61" providerId="LiveId" clId="{92E2B9ED-53CB-4A81-9C08-1F5F5EE81D91}" dt="2023-10-01T09:43:36.514" v="43"/>
        <pc:sldMkLst>
          <pc:docMk/>
          <pc:sldMk cId="2669646353" sldId="262"/>
        </pc:sldMkLst>
        <pc:spChg chg="mod">
          <ac:chgData name="İlkay Düztaş" userId="b056723141117c61" providerId="LiveId" clId="{92E2B9ED-53CB-4A81-9C08-1F5F5EE81D91}" dt="2023-10-01T09:43:36.514" v="43"/>
          <ac:spMkLst>
            <pc:docMk/>
            <pc:sldMk cId="2669646353" sldId="262"/>
            <ac:spMk id="3" creationId="{00000000-0000-0000-0000-000000000000}"/>
          </ac:spMkLst>
        </pc:spChg>
      </pc:sldChg>
      <pc:sldChg chg="modSp mod">
        <pc:chgData name="İlkay Düztaş" userId="b056723141117c61" providerId="LiveId" clId="{92E2B9ED-53CB-4A81-9C08-1F5F5EE81D91}" dt="2023-10-03T10:28:50.821" v="1907" actId="20577"/>
        <pc:sldMkLst>
          <pc:docMk/>
          <pc:sldMk cId="1873348424" sldId="263"/>
        </pc:sldMkLst>
        <pc:spChg chg="mod">
          <ac:chgData name="İlkay Düztaş" userId="b056723141117c61" providerId="LiveId" clId="{92E2B9ED-53CB-4A81-9C08-1F5F5EE81D91}" dt="2023-10-03T10:28:50.821" v="1907" actId="20577"/>
          <ac:spMkLst>
            <pc:docMk/>
            <pc:sldMk cId="1873348424" sldId="263"/>
            <ac:spMk id="3" creationId="{00000000-0000-0000-0000-000000000000}"/>
          </ac:spMkLst>
        </pc:spChg>
      </pc:sldChg>
      <pc:sldChg chg="modSp mod">
        <pc:chgData name="İlkay Düztaş" userId="b056723141117c61" providerId="LiveId" clId="{92E2B9ED-53CB-4A81-9C08-1F5F5EE81D91}" dt="2023-10-01T09:49:33.442" v="110" actId="207"/>
        <pc:sldMkLst>
          <pc:docMk/>
          <pc:sldMk cId="2506151476" sldId="265"/>
        </pc:sldMkLst>
        <pc:spChg chg="mod">
          <ac:chgData name="İlkay Düztaş" userId="b056723141117c61" providerId="LiveId" clId="{92E2B9ED-53CB-4A81-9C08-1F5F5EE81D91}" dt="2023-10-01T09:49:33.442" v="110" actId="207"/>
          <ac:spMkLst>
            <pc:docMk/>
            <pc:sldMk cId="2506151476" sldId="265"/>
            <ac:spMk id="3" creationId="{00000000-0000-0000-0000-000000000000}"/>
          </ac:spMkLst>
        </pc:spChg>
      </pc:sldChg>
      <pc:sldChg chg="modSp mod">
        <pc:chgData name="İlkay Düztaş" userId="b056723141117c61" providerId="LiveId" clId="{92E2B9ED-53CB-4A81-9C08-1F5F5EE81D91}" dt="2023-10-03T10:32:41.450" v="1927" actId="20577"/>
        <pc:sldMkLst>
          <pc:docMk/>
          <pc:sldMk cId="4053821010" sldId="266"/>
        </pc:sldMkLst>
        <pc:spChg chg="mod">
          <ac:chgData name="İlkay Düztaş" userId="b056723141117c61" providerId="LiveId" clId="{92E2B9ED-53CB-4A81-9C08-1F5F5EE81D91}" dt="2023-10-03T10:32:41.450" v="1927" actId="20577"/>
          <ac:spMkLst>
            <pc:docMk/>
            <pc:sldMk cId="4053821010" sldId="266"/>
            <ac:spMk id="3" creationId="{00000000-0000-0000-0000-000000000000}"/>
          </ac:spMkLst>
        </pc:spChg>
      </pc:sldChg>
      <pc:sldChg chg="modSp">
        <pc:chgData name="İlkay Düztaş" userId="b056723141117c61" providerId="LiveId" clId="{92E2B9ED-53CB-4A81-9C08-1F5F5EE81D91}" dt="2023-10-03T10:33:46.632" v="1928" actId="20577"/>
        <pc:sldMkLst>
          <pc:docMk/>
          <pc:sldMk cId="3780969669" sldId="270"/>
        </pc:sldMkLst>
        <pc:graphicFrameChg chg="mod">
          <ac:chgData name="İlkay Düztaş" userId="b056723141117c61" providerId="LiveId" clId="{92E2B9ED-53CB-4A81-9C08-1F5F5EE81D91}" dt="2023-10-03T10:33:46.632" v="1928" actId="20577"/>
          <ac:graphicFrameMkLst>
            <pc:docMk/>
            <pc:sldMk cId="3780969669" sldId="270"/>
            <ac:graphicFrameMk id="5" creationId="{00000000-0000-0000-0000-000000000000}"/>
          </ac:graphicFrameMkLst>
        </pc:graphicFrameChg>
      </pc:sldChg>
      <pc:sldChg chg="addSp modSp del mod">
        <pc:chgData name="İlkay Düztaş" userId="b056723141117c61" providerId="LiveId" clId="{92E2B9ED-53CB-4A81-9C08-1F5F5EE81D91}" dt="2023-10-01T10:09:24.865" v="285" actId="2696"/>
        <pc:sldMkLst>
          <pc:docMk/>
          <pc:sldMk cId="2944023791" sldId="272"/>
        </pc:sldMkLst>
        <pc:spChg chg="mod">
          <ac:chgData name="İlkay Düztaş" userId="b056723141117c61" providerId="LiveId" clId="{92E2B9ED-53CB-4A81-9C08-1F5F5EE81D91}" dt="2023-09-29T18:37:39.723" v="38" actId="12"/>
          <ac:spMkLst>
            <pc:docMk/>
            <pc:sldMk cId="2944023791" sldId="272"/>
            <ac:spMk id="2" creationId="{00000000-0000-0000-0000-000000000000}"/>
          </ac:spMkLst>
        </pc:spChg>
        <pc:graphicFrameChg chg="mod modGraphic">
          <ac:chgData name="İlkay Düztaş" userId="b056723141117c61" providerId="LiveId" clId="{92E2B9ED-53CB-4A81-9C08-1F5F5EE81D91}" dt="2023-09-29T18:37:20.116" v="37" actId="123"/>
          <ac:graphicFrameMkLst>
            <pc:docMk/>
            <pc:sldMk cId="2944023791" sldId="272"/>
            <ac:graphicFrameMk id="9" creationId="{04AD76A9-A75A-4851-827F-AE525B2E4E54}"/>
          </ac:graphicFrameMkLst>
        </pc:graphicFrameChg>
        <pc:picChg chg="add mod">
          <ac:chgData name="İlkay Düztaş" userId="b056723141117c61" providerId="LiveId" clId="{92E2B9ED-53CB-4A81-9C08-1F5F5EE81D91}" dt="2023-10-01T10:05:34.735" v="247" actId="14100"/>
          <ac:picMkLst>
            <pc:docMk/>
            <pc:sldMk cId="2944023791" sldId="272"/>
            <ac:picMk id="4" creationId="{6C6124ED-557E-4374-9C5A-DB24FDC0AB9C}"/>
          </ac:picMkLst>
        </pc:picChg>
      </pc:sldChg>
      <pc:sldChg chg="modSp mod">
        <pc:chgData name="İlkay Düztaş" userId="b056723141117c61" providerId="LiveId" clId="{92E2B9ED-53CB-4A81-9C08-1F5F5EE81D91}" dt="2023-10-03T19:06:19.319" v="1935" actId="207"/>
        <pc:sldMkLst>
          <pc:docMk/>
          <pc:sldMk cId="2138844211" sldId="273"/>
        </pc:sldMkLst>
        <pc:graphicFrameChg chg="mod modGraphic">
          <ac:chgData name="İlkay Düztaş" userId="b056723141117c61" providerId="LiveId" clId="{92E2B9ED-53CB-4A81-9C08-1F5F5EE81D91}" dt="2023-10-03T19:06:19.319" v="1935" actId="207"/>
          <ac:graphicFrameMkLst>
            <pc:docMk/>
            <pc:sldMk cId="2138844211" sldId="273"/>
            <ac:graphicFrameMk id="5" creationId="{222C15D0-686A-4C6C-B990-8926B0374872}"/>
          </ac:graphicFrameMkLst>
        </pc:graphicFrameChg>
      </pc:sldChg>
      <pc:sldChg chg="modSp del mod">
        <pc:chgData name="İlkay Düztaş" userId="b056723141117c61" providerId="LiveId" clId="{92E2B9ED-53CB-4A81-9C08-1F5F5EE81D91}" dt="2023-10-01T10:29:37.519" v="623" actId="2696"/>
        <pc:sldMkLst>
          <pc:docMk/>
          <pc:sldMk cId="3773618332" sldId="274"/>
        </pc:sldMkLst>
        <pc:graphicFrameChg chg="mod modGraphic">
          <ac:chgData name="İlkay Düztaş" userId="b056723141117c61" providerId="LiveId" clId="{92E2B9ED-53CB-4A81-9C08-1F5F5EE81D91}" dt="2023-10-01T10:23:10.470" v="565"/>
          <ac:graphicFrameMkLst>
            <pc:docMk/>
            <pc:sldMk cId="3773618332" sldId="274"/>
            <ac:graphicFrameMk id="10" creationId="{E7D4CE63-6A75-4E61-8CD3-09235269E84E}"/>
          </ac:graphicFrameMkLst>
        </pc:graphicFrameChg>
      </pc:sldChg>
      <pc:sldChg chg="modSp mod">
        <pc:chgData name="İlkay Düztaş" userId="b056723141117c61" providerId="LiveId" clId="{92E2B9ED-53CB-4A81-9C08-1F5F5EE81D91}" dt="2023-10-01T10:32:29.772" v="657" actId="14734"/>
        <pc:sldMkLst>
          <pc:docMk/>
          <pc:sldMk cId="3162113729" sldId="276"/>
        </pc:sldMkLst>
        <pc:graphicFrameChg chg="mod modGraphic">
          <ac:chgData name="İlkay Düztaş" userId="b056723141117c61" providerId="LiveId" clId="{92E2B9ED-53CB-4A81-9C08-1F5F5EE81D91}" dt="2023-10-01T10:32:29.772" v="657" actId="14734"/>
          <ac:graphicFrameMkLst>
            <pc:docMk/>
            <pc:sldMk cId="3162113729" sldId="276"/>
            <ac:graphicFrameMk id="5" creationId="{A139C9B6-33BF-438D-9CAB-2062E19D153D}"/>
          </ac:graphicFrameMkLst>
        </pc:graphicFrameChg>
      </pc:sldChg>
      <pc:sldChg chg="addSp delSp modSp mod">
        <pc:chgData name="İlkay Düztaş" userId="b056723141117c61" providerId="LiveId" clId="{92E2B9ED-53CB-4A81-9C08-1F5F5EE81D91}" dt="2023-10-01T10:35:58.666" v="678" actId="1076"/>
        <pc:sldMkLst>
          <pc:docMk/>
          <pc:sldMk cId="1889962116" sldId="277"/>
        </pc:sldMkLst>
        <pc:spChg chg="del mod">
          <ac:chgData name="İlkay Düztaş" userId="b056723141117c61" providerId="LiveId" clId="{92E2B9ED-53CB-4A81-9C08-1F5F5EE81D91}" dt="2023-10-01T10:35:19.285" v="672" actId="21"/>
          <ac:spMkLst>
            <pc:docMk/>
            <pc:sldMk cId="1889962116" sldId="277"/>
            <ac:spMk id="3" creationId="{E798F7B4-04E0-42DA-A616-2FD3B2F2BDE9}"/>
          </ac:spMkLst>
        </pc:spChg>
        <pc:spChg chg="add del mod">
          <ac:chgData name="İlkay Düztaş" userId="b056723141117c61" providerId="LiveId" clId="{92E2B9ED-53CB-4A81-9C08-1F5F5EE81D91}" dt="2023-10-01T10:33:39.662" v="661"/>
          <ac:spMkLst>
            <pc:docMk/>
            <pc:sldMk cId="1889962116" sldId="277"/>
            <ac:spMk id="6" creationId="{DAA43051-DB36-4D98-A035-FFEC8A14D4AC}"/>
          </ac:spMkLst>
        </pc:spChg>
        <pc:spChg chg="add mod">
          <ac:chgData name="İlkay Düztaş" userId="b056723141117c61" providerId="LiveId" clId="{92E2B9ED-53CB-4A81-9C08-1F5F5EE81D91}" dt="2023-10-01T10:35:58.666" v="678" actId="1076"/>
          <ac:spMkLst>
            <pc:docMk/>
            <pc:sldMk cId="1889962116" sldId="277"/>
            <ac:spMk id="9" creationId="{418729F5-3536-4884-B60B-E4952F30BB92}"/>
          </ac:spMkLst>
        </pc:spChg>
        <pc:graphicFrameChg chg="del mod modGraphic">
          <ac:chgData name="İlkay Düztaş" userId="b056723141117c61" providerId="LiveId" clId="{92E2B9ED-53CB-4A81-9C08-1F5F5EE81D91}" dt="2023-10-01T10:33:24.388" v="660" actId="21"/>
          <ac:graphicFrameMkLst>
            <pc:docMk/>
            <pc:sldMk cId="1889962116" sldId="277"/>
            <ac:graphicFrameMk id="4" creationId="{83F5539C-8DEF-4118-BF79-E70A3571431F}"/>
          </ac:graphicFrameMkLst>
        </pc:graphicFrameChg>
        <pc:graphicFrameChg chg="add mod modGraphic">
          <ac:chgData name="İlkay Düztaş" userId="b056723141117c61" providerId="LiveId" clId="{92E2B9ED-53CB-4A81-9C08-1F5F5EE81D91}" dt="2023-10-01T10:34:26.877" v="668" actId="122"/>
          <ac:graphicFrameMkLst>
            <pc:docMk/>
            <pc:sldMk cId="1889962116" sldId="277"/>
            <ac:graphicFrameMk id="7" creationId="{75267F89-7899-471E-9857-D33420618385}"/>
          </ac:graphicFrameMkLst>
        </pc:graphicFrameChg>
      </pc:sldChg>
      <pc:sldChg chg="modSp mod">
        <pc:chgData name="İlkay Düztaş" userId="b056723141117c61" providerId="LiveId" clId="{92E2B9ED-53CB-4A81-9C08-1F5F5EE81D91}" dt="2023-10-01T10:39:54.189" v="738" actId="115"/>
        <pc:sldMkLst>
          <pc:docMk/>
          <pc:sldMk cId="811147698" sldId="288"/>
        </pc:sldMkLst>
        <pc:spChg chg="mod">
          <ac:chgData name="İlkay Düztaş" userId="b056723141117c61" providerId="LiveId" clId="{92E2B9ED-53CB-4A81-9C08-1F5F5EE81D91}" dt="2023-10-01T10:39:14.600" v="715" actId="115"/>
          <ac:spMkLst>
            <pc:docMk/>
            <pc:sldMk cId="811147698" sldId="288"/>
            <ac:spMk id="2" creationId="{00000000-0000-0000-0000-000000000000}"/>
          </ac:spMkLst>
        </pc:spChg>
        <pc:spChg chg="mod">
          <ac:chgData name="İlkay Düztaş" userId="b056723141117c61" providerId="LiveId" clId="{92E2B9ED-53CB-4A81-9C08-1F5F5EE81D91}" dt="2023-10-01T10:39:54.189" v="738" actId="115"/>
          <ac:spMkLst>
            <pc:docMk/>
            <pc:sldMk cId="811147698" sldId="288"/>
            <ac:spMk id="3" creationId="{00000000-0000-0000-0000-000000000000}"/>
          </ac:spMkLst>
        </pc:spChg>
      </pc:sldChg>
      <pc:sldChg chg="modSp mod">
        <pc:chgData name="İlkay Düztaş" userId="b056723141117c61" providerId="LiveId" clId="{92E2B9ED-53CB-4A81-9C08-1F5F5EE81D91}" dt="2023-10-01T10:40:14.855" v="739" actId="113"/>
        <pc:sldMkLst>
          <pc:docMk/>
          <pc:sldMk cId="298235679" sldId="289"/>
        </pc:sldMkLst>
        <pc:spChg chg="mod">
          <ac:chgData name="İlkay Düztaş" userId="b056723141117c61" providerId="LiveId" clId="{92E2B9ED-53CB-4A81-9C08-1F5F5EE81D91}" dt="2023-10-01T10:40:14.855" v="739" actId="113"/>
          <ac:spMkLst>
            <pc:docMk/>
            <pc:sldMk cId="298235679" sldId="289"/>
            <ac:spMk id="3" creationId="{00000000-0000-0000-0000-000000000000}"/>
          </ac:spMkLst>
        </pc:spChg>
      </pc:sldChg>
      <pc:sldChg chg="modSp mod">
        <pc:chgData name="İlkay Düztaş" userId="b056723141117c61" providerId="LiveId" clId="{92E2B9ED-53CB-4A81-9C08-1F5F5EE81D91}" dt="2023-10-01T10:58:26.442" v="1098" actId="27636"/>
        <pc:sldMkLst>
          <pc:docMk/>
          <pc:sldMk cId="4093158914" sldId="294"/>
        </pc:sldMkLst>
        <pc:spChg chg="mod">
          <ac:chgData name="İlkay Düztaş" userId="b056723141117c61" providerId="LiveId" clId="{92E2B9ED-53CB-4A81-9C08-1F5F5EE81D91}" dt="2023-10-01T10:58:26.442" v="1098" actId="27636"/>
          <ac:spMkLst>
            <pc:docMk/>
            <pc:sldMk cId="4093158914" sldId="294"/>
            <ac:spMk id="3" creationId="{00000000-0000-0000-0000-000000000000}"/>
          </ac:spMkLst>
        </pc:spChg>
      </pc:sldChg>
      <pc:sldChg chg="ord">
        <pc:chgData name="İlkay Düztaş" userId="b056723141117c61" providerId="LiveId" clId="{92E2B9ED-53CB-4A81-9C08-1F5F5EE81D91}" dt="2023-10-01T11:17:47.425" v="1853"/>
        <pc:sldMkLst>
          <pc:docMk/>
          <pc:sldMk cId="461957278" sldId="302"/>
        </pc:sldMkLst>
      </pc:sldChg>
      <pc:sldChg chg="del">
        <pc:chgData name="İlkay Düztaş" userId="b056723141117c61" providerId="LiveId" clId="{92E2B9ED-53CB-4A81-9C08-1F5F5EE81D91}" dt="2023-10-01T11:17:02.466" v="1850" actId="2696"/>
        <pc:sldMkLst>
          <pc:docMk/>
          <pc:sldMk cId="922203952" sldId="302"/>
        </pc:sldMkLst>
      </pc:sldChg>
      <pc:sldChg chg="del">
        <pc:chgData name="İlkay Düztaş" userId="b056723141117c61" providerId="LiveId" clId="{92E2B9ED-53CB-4A81-9C08-1F5F5EE81D91}" dt="2023-10-01T11:17:41.992" v="1851" actId="2696"/>
        <pc:sldMkLst>
          <pc:docMk/>
          <pc:sldMk cId="1766010364" sldId="306"/>
        </pc:sldMkLst>
      </pc:sldChg>
      <pc:sldChg chg="addSp delSp modSp mod">
        <pc:chgData name="İlkay Düztaş" userId="b056723141117c61" providerId="LiveId" clId="{92E2B9ED-53CB-4A81-9C08-1F5F5EE81D91}" dt="2023-10-06T09:55:43.671" v="2049" actId="14100"/>
        <pc:sldMkLst>
          <pc:docMk/>
          <pc:sldMk cId="2385430855" sldId="308"/>
        </pc:sldMkLst>
        <pc:graphicFrameChg chg="add mod modGraphic">
          <ac:chgData name="İlkay Düztaş" userId="b056723141117c61" providerId="LiveId" clId="{92E2B9ED-53CB-4A81-9C08-1F5F5EE81D91}" dt="2023-10-06T09:55:43.671" v="2049" actId="14100"/>
          <ac:graphicFrameMkLst>
            <pc:docMk/>
            <pc:sldMk cId="2385430855" sldId="308"/>
            <ac:graphicFrameMk id="4" creationId="{AD60E766-E802-49A5-BF25-08B09156D1EC}"/>
          </ac:graphicFrameMkLst>
        </pc:graphicFrameChg>
        <pc:graphicFrameChg chg="del mod modGraphic">
          <ac:chgData name="İlkay Düztaş" userId="b056723141117c61" providerId="LiveId" clId="{92E2B9ED-53CB-4A81-9C08-1F5F5EE81D91}" dt="2023-10-06T09:45:00.744" v="1943" actId="21"/>
          <ac:graphicFrameMkLst>
            <pc:docMk/>
            <pc:sldMk cId="2385430855" sldId="308"/>
            <ac:graphicFrameMk id="6" creationId="{DAE77790-7240-4CBF-A25E-33602295801D}"/>
          </ac:graphicFrameMkLst>
        </pc:graphicFrameChg>
      </pc:sldChg>
      <pc:sldChg chg="addSp delSp modSp mod">
        <pc:chgData name="İlkay Düztaş" userId="b056723141117c61" providerId="LiveId" clId="{92E2B9ED-53CB-4A81-9C08-1F5F5EE81D91}" dt="2023-10-06T09:55:20.303" v="2046" actId="14100"/>
        <pc:sldMkLst>
          <pc:docMk/>
          <pc:sldMk cId="3629545546" sldId="309"/>
        </pc:sldMkLst>
        <pc:graphicFrameChg chg="add mod modGraphic">
          <ac:chgData name="İlkay Düztaş" userId="b056723141117c61" providerId="LiveId" clId="{92E2B9ED-53CB-4A81-9C08-1F5F5EE81D91}" dt="2023-10-06T09:55:20.303" v="2046" actId="14100"/>
          <ac:graphicFrameMkLst>
            <pc:docMk/>
            <pc:sldMk cId="3629545546" sldId="309"/>
            <ac:graphicFrameMk id="4" creationId="{76614FCD-EFEB-47DF-A55A-2AD182CB7967}"/>
          </ac:graphicFrameMkLst>
        </pc:graphicFrameChg>
        <pc:graphicFrameChg chg="del modGraphic">
          <ac:chgData name="İlkay Düztaş" userId="b056723141117c61" providerId="LiveId" clId="{92E2B9ED-53CB-4A81-9C08-1F5F5EE81D91}" dt="2023-10-06T09:45:51.134" v="1947" actId="21"/>
          <ac:graphicFrameMkLst>
            <pc:docMk/>
            <pc:sldMk cId="3629545546" sldId="309"/>
            <ac:graphicFrameMk id="6" creationId="{68F3B06D-0A13-4EFE-9107-77A247AEE441}"/>
          </ac:graphicFrameMkLst>
        </pc:graphicFrameChg>
      </pc:sldChg>
      <pc:sldChg chg="addSp delSp modSp mod">
        <pc:chgData name="İlkay Düztaş" userId="b056723141117c61" providerId="LiveId" clId="{92E2B9ED-53CB-4A81-9C08-1F5F5EE81D91}" dt="2023-10-06T09:54:26.969" v="2037" actId="14100"/>
        <pc:sldMkLst>
          <pc:docMk/>
          <pc:sldMk cId="460423179" sldId="310"/>
        </pc:sldMkLst>
        <pc:spChg chg="mod">
          <ac:chgData name="İlkay Düztaş" userId="b056723141117c61" providerId="LiveId" clId="{92E2B9ED-53CB-4A81-9C08-1F5F5EE81D91}" dt="2023-10-06T09:47:42.880" v="1965" actId="20577"/>
          <ac:spMkLst>
            <pc:docMk/>
            <pc:sldMk cId="460423179" sldId="310"/>
            <ac:spMk id="2" creationId="{00000000-0000-0000-0000-000000000000}"/>
          </ac:spMkLst>
        </pc:spChg>
        <pc:spChg chg="add del mod">
          <ac:chgData name="İlkay Düztaş" userId="b056723141117c61" providerId="LiveId" clId="{92E2B9ED-53CB-4A81-9C08-1F5F5EE81D91}" dt="2023-10-06T09:47:30.690" v="1956" actId="21"/>
          <ac:spMkLst>
            <pc:docMk/>
            <pc:sldMk cId="460423179" sldId="310"/>
            <ac:spMk id="6" creationId="{92E857F4-71B0-4AEC-B71D-7B8B0E3FE97F}"/>
          </ac:spMkLst>
        </pc:spChg>
        <pc:spChg chg="add del mod">
          <ac:chgData name="İlkay Düztaş" userId="b056723141117c61" providerId="LiveId" clId="{92E2B9ED-53CB-4A81-9C08-1F5F5EE81D91}" dt="2023-10-06T09:48:08.214" v="1968"/>
          <ac:spMkLst>
            <pc:docMk/>
            <pc:sldMk cId="460423179" sldId="310"/>
            <ac:spMk id="8" creationId="{CD40C7F1-2061-4E8C-B711-F68BEDCAAC48}"/>
          </ac:spMkLst>
        </pc:spChg>
        <pc:graphicFrameChg chg="add del mod modGraphic">
          <ac:chgData name="İlkay Düztaş" userId="b056723141117c61" providerId="LiveId" clId="{92E2B9ED-53CB-4A81-9C08-1F5F5EE81D91}" dt="2023-10-06T09:47:33.534" v="1959"/>
          <ac:graphicFrameMkLst>
            <pc:docMk/>
            <pc:sldMk cId="460423179" sldId="310"/>
            <ac:graphicFrameMk id="3" creationId="{1E652597-1BA6-4814-A2AD-4432713204ED}"/>
          </ac:graphicFrameMkLst>
        </pc:graphicFrameChg>
        <pc:graphicFrameChg chg="add del mod modGraphic">
          <ac:chgData name="İlkay Düztaş" userId="b056723141117c61" providerId="LiveId" clId="{92E2B9ED-53CB-4A81-9C08-1F5F5EE81D91}" dt="2023-10-06T09:47:56.686" v="1967" actId="21"/>
          <ac:graphicFrameMkLst>
            <pc:docMk/>
            <pc:sldMk cId="460423179" sldId="310"/>
            <ac:graphicFrameMk id="5" creationId="{548D05A9-2131-4E11-85E4-42E52D5BB0F7}"/>
          </ac:graphicFrameMkLst>
        </pc:graphicFrameChg>
        <pc:graphicFrameChg chg="add mod modGraphic">
          <ac:chgData name="İlkay Düztaş" userId="b056723141117c61" providerId="LiveId" clId="{92E2B9ED-53CB-4A81-9C08-1F5F5EE81D91}" dt="2023-10-06T09:54:26.969" v="2037" actId="14100"/>
          <ac:graphicFrameMkLst>
            <pc:docMk/>
            <pc:sldMk cId="460423179" sldId="310"/>
            <ac:graphicFrameMk id="9" creationId="{DDD734E9-6684-4B82-B438-9BB124EA23EE}"/>
          </ac:graphicFrameMkLst>
        </pc:graphicFrameChg>
      </pc:sldChg>
      <pc:sldChg chg="modSp mod">
        <pc:chgData name="İlkay Düztaş" userId="b056723141117c61" providerId="LiveId" clId="{92E2B9ED-53CB-4A81-9C08-1F5F5EE81D91}" dt="2023-10-01T10:52:25.196" v="1087" actId="1076"/>
        <pc:sldMkLst>
          <pc:docMk/>
          <pc:sldMk cId="3291550231" sldId="311"/>
        </pc:sldMkLst>
        <pc:picChg chg="mod">
          <ac:chgData name="İlkay Düztaş" userId="b056723141117c61" providerId="LiveId" clId="{92E2B9ED-53CB-4A81-9C08-1F5F5EE81D91}" dt="2023-10-01T10:52:25.196" v="1087" actId="1076"/>
          <ac:picMkLst>
            <pc:docMk/>
            <pc:sldMk cId="3291550231" sldId="311"/>
            <ac:picMk id="2" creationId="{00000000-0000-0000-0000-000000000000}"/>
          </ac:picMkLst>
        </pc:picChg>
      </pc:sldChg>
      <pc:sldChg chg="addSp delSp modSp mod">
        <pc:chgData name="İlkay Düztaş" userId="b056723141117c61" providerId="LiveId" clId="{92E2B9ED-53CB-4A81-9C08-1F5F5EE81D91}" dt="2023-09-29T18:32:14.283" v="26" actId="14100"/>
        <pc:sldMkLst>
          <pc:docMk/>
          <pc:sldMk cId="508121242" sldId="314"/>
        </pc:sldMkLst>
        <pc:spChg chg="add del mod">
          <ac:chgData name="İlkay Düztaş" userId="b056723141117c61" providerId="LiveId" clId="{92E2B9ED-53CB-4A81-9C08-1F5F5EE81D91}" dt="2023-09-29T18:32:03.185" v="24" actId="931"/>
          <ac:spMkLst>
            <pc:docMk/>
            <pc:sldMk cId="508121242" sldId="314"/>
            <ac:spMk id="5" creationId="{C81161CB-0EF5-4079-B6A2-E82E581AC43D}"/>
          </ac:spMkLst>
        </pc:spChg>
        <pc:picChg chg="add mod">
          <ac:chgData name="İlkay Düztaş" userId="b056723141117c61" providerId="LiveId" clId="{92E2B9ED-53CB-4A81-9C08-1F5F5EE81D91}" dt="2023-09-29T18:31:13.583" v="17"/>
          <ac:picMkLst>
            <pc:docMk/>
            <pc:sldMk cId="508121242" sldId="314"/>
            <ac:picMk id="4" creationId="{8ABF2E25-C396-40E4-9707-095419342425}"/>
          </ac:picMkLst>
        </pc:picChg>
        <pc:picChg chg="del mod">
          <ac:chgData name="İlkay Düztaş" userId="b056723141117c61" providerId="LiveId" clId="{92E2B9ED-53CB-4A81-9C08-1F5F5EE81D91}" dt="2023-09-29T18:31:49.315" v="23" actId="21"/>
          <ac:picMkLst>
            <pc:docMk/>
            <pc:sldMk cId="508121242" sldId="314"/>
            <ac:picMk id="6" creationId="{D681EC39-EBC7-43B2-89C4-B49BCF9F59AE}"/>
          </ac:picMkLst>
        </pc:picChg>
        <pc:picChg chg="add mod">
          <ac:chgData name="İlkay Düztaş" userId="b056723141117c61" providerId="LiveId" clId="{92E2B9ED-53CB-4A81-9C08-1F5F5EE81D91}" dt="2023-09-29T18:32:14.283" v="26" actId="14100"/>
          <ac:picMkLst>
            <pc:docMk/>
            <pc:sldMk cId="508121242" sldId="314"/>
            <ac:picMk id="8" creationId="{445D20A7-C48B-4332-8BFB-82140292907A}"/>
          </ac:picMkLst>
        </pc:picChg>
      </pc:sldChg>
      <pc:sldChg chg="addSp delSp modSp mod">
        <pc:chgData name="İlkay Düztaş" userId="b056723141117c61" providerId="LiveId" clId="{92E2B9ED-53CB-4A81-9C08-1F5F5EE81D91}" dt="2023-09-29T18:32:50.159" v="31" actId="14100"/>
        <pc:sldMkLst>
          <pc:docMk/>
          <pc:sldMk cId="2744904420" sldId="315"/>
        </pc:sldMkLst>
        <pc:spChg chg="add del mod">
          <ac:chgData name="İlkay Düztaş" userId="b056723141117c61" providerId="LiveId" clId="{92E2B9ED-53CB-4A81-9C08-1F5F5EE81D91}" dt="2023-09-29T18:32:35.864" v="28" actId="931"/>
          <ac:spMkLst>
            <pc:docMk/>
            <pc:sldMk cId="2744904420" sldId="315"/>
            <ac:spMk id="4" creationId="{93799AFB-7A2E-4876-A92B-2F122C32BD7B}"/>
          </ac:spMkLst>
        </pc:spChg>
        <pc:picChg chg="del">
          <ac:chgData name="İlkay Düztaş" userId="b056723141117c61" providerId="LiveId" clId="{92E2B9ED-53CB-4A81-9C08-1F5F5EE81D91}" dt="2023-09-29T18:32:24.761" v="27" actId="21"/>
          <ac:picMkLst>
            <pc:docMk/>
            <pc:sldMk cId="2744904420" sldId="315"/>
            <ac:picMk id="6" creationId="{F4892518-BE02-4C71-AE99-47F447110F4A}"/>
          </ac:picMkLst>
        </pc:picChg>
        <pc:picChg chg="add mod">
          <ac:chgData name="İlkay Düztaş" userId="b056723141117c61" providerId="LiveId" clId="{92E2B9ED-53CB-4A81-9C08-1F5F5EE81D91}" dt="2023-09-29T18:32:50.159" v="31" actId="14100"/>
          <ac:picMkLst>
            <pc:docMk/>
            <pc:sldMk cId="2744904420" sldId="315"/>
            <ac:picMk id="7" creationId="{041E72A9-0A05-49E0-ABA9-F21703B6D7C7}"/>
          </ac:picMkLst>
        </pc:picChg>
      </pc:sldChg>
      <pc:sldChg chg="addSp delSp modSp mod">
        <pc:chgData name="İlkay Düztaş" userId="b056723141117c61" providerId="LiveId" clId="{92E2B9ED-53CB-4A81-9C08-1F5F5EE81D91}" dt="2023-10-06T09:54:04.863" v="2034" actId="255"/>
        <pc:sldMkLst>
          <pc:docMk/>
          <pc:sldMk cId="3604577661" sldId="316"/>
        </pc:sldMkLst>
        <pc:spChg chg="add del mod">
          <ac:chgData name="İlkay Düztaş" userId="b056723141117c61" providerId="LiveId" clId="{92E2B9ED-53CB-4A81-9C08-1F5F5EE81D91}" dt="2023-10-06T09:49:01.248" v="1974"/>
          <ac:spMkLst>
            <pc:docMk/>
            <pc:sldMk cId="3604577661" sldId="316"/>
            <ac:spMk id="5" creationId="{25CCEC6F-351F-49B3-B88D-962260B423D0}"/>
          </ac:spMkLst>
        </pc:spChg>
        <pc:graphicFrameChg chg="del modGraphic">
          <ac:chgData name="İlkay Düztaş" userId="b056723141117c61" providerId="LiveId" clId="{92E2B9ED-53CB-4A81-9C08-1F5F5EE81D91}" dt="2023-10-06T09:48:46.421" v="1973" actId="21"/>
          <ac:graphicFrameMkLst>
            <pc:docMk/>
            <pc:sldMk cId="3604577661" sldId="316"/>
            <ac:graphicFrameMk id="4" creationId="{CC2146D8-0E64-4D8C-8D7D-2D7BBE2407DD}"/>
          </ac:graphicFrameMkLst>
        </pc:graphicFrameChg>
        <pc:graphicFrameChg chg="add mod modGraphic">
          <ac:chgData name="İlkay Düztaş" userId="b056723141117c61" providerId="LiveId" clId="{92E2B9ED-53CB-4A81-9C08-1F5F5EE81D91}" dt="2023-10-06T09:54:04.863" v="2034" actId="255"/>
          <ac:graphicFrameMkLst>
            <pc:docMk/>
            <pc:sldMk cId="3604577661" sldId="316"/>
            <ac:graphicFrameMk id="6" creationId="{29F9CF29-AE04-4493-9E9E-4637C04C567C}"/>
          </ac:graphicFrameMkLst>
        </pc:graphicFrameChg>
      </pc:sldChg>
      <pc:sldChg chg="addSp delSp modSp mod">
        <pc:chgData name="İlkay Düztaş" userId="b056723141117c61" providerId="LiveId" clId="{92E2B9ED-53CB-4A81-9C08-1F5F5EE81D91}" dt="2023-10-06T09:53:33.452" v="2030" actId="14734"/>
        <pc:sldMkLst>
          <pc:docMk/>
          <pc:sldMk cId="2291182137" sldId="317"/>
        </pc:sldMkLst>
        <pc:spChg chg="mod">
          <ac:chgData name="İlkay Düztaş" userId="b056723141117c61" providerId="LiveId" clId="{92E2B9ED-53CB-4A81-9C08-1F5F5EE81D91}" dt="2023-10-06T09:50:23.840" v="1995" actId="14100"/>
          <ac:spMkLst>
            <pc:docMk/>
            <pc:sldMk cId="2291182137" sldId="317"/>
            <ac:spMk id="2" creationId="{C06E964D-B032-49AB-BDEC-E538BE380A79}"/>
          </ac:spMkLst>
        </pc:spChg>
        <pc:spChg chg="add del mod">
          <ac:chgData name="İlkay Düztaş" userId="b056723141117c61" providerId="LiveId" clId="{92E2B9ED-53CB-4A81-9C08-1F5F5EE81D91}" dt="2023-10-06T09:49:53.283" v="1978"/>
          <ac:spMkLst>
            <pc:docMk/>
            <pc:sldMk cId="2291182137" sldId="317"/>
            <ac:spMk id="5" creationId="{BF031F6F-024B-4937-B043-532B25D9AABB}"/>
          </ac:spMkLst>
        </pc:spChg>
        <pc:graphicFrameChg chg="del modGraphic">
          <ac:chgData name="İlkay Düztaş" userId="b056723141117c61" providerId="LiveId" clId="{92E2B9ED-53CB-4A81-9C08-1F5F5EE81D91}" dt="2023-10-06T09:49:23.108" v="1977" actId="21"/>
          <ac:graphicFrameMkLst>
            <pc:docMk/>
            <pc:sldMk cId="2291182137" sldId="317"/>
            <ac:graphicFrameMk id="4" creationId="{9509B235-A198-462E-9B43-396B1343231B}"/>
          </ac:graphicFrameMkLst>
        </pc:graphicFrameChg>
        <pc:graphicFrameChg chg="add mod modGraphic">
          <ac:chgData name="İlkay Düztaş" userId="b056723141117c61" providerId="LiveId" clId="{92E2B9ED-53CB-4A81-9C08-1F5F5EE81D91}" dt="2023-10-06T09:53:33.452" v="2030" actId="14734"/>
          <ac:graphicFrameMkLst>
            <pc:docMk/>
            <pc:sldMk cId="2291182137" sldId="317"/>
            <ac:graphicFrameMk id="6" creationId="{EE0EF508-AA7B-4D94-9648-13C99DA6857F}"/>
          </ac:graphicFrameMkLst>
        </pc:graphicFrameChg>
      </pc:sldChg>
      <pc:sldChg chg="modSp new mod">
        <pc:chgData name="İlkay Düztaş" userId="b056723141117c61" providerId="LiveId" clId="{92E2B9ED-53CB-4A81-9C08-1F5F5EE81D91}" dt="2023-10-03T19:06:29.649" v="1936" actId="207"/>
        <pc:sldMkLst>
          <pc:docMk/>
          <pc:sldMk cId="3987697227" sldId="318"/>
        </pc:sldMkLst>
        <pc:spChg chg="mod">
          <ac:chgData name="İlkay Düztaş" userId="b056723141117c61" providerId="LiveId" clId="{92E2B9ED-53CB-4A81-9C08-1F5F5EE81D91}" dt="2023-10-03T19:06:29.649" v="1936" actId="207"/>
          <ac:spMkLst>
            <pc:docMk/>
            <pc:sldMk cId="3987697227" sldId="318"/>
            <ac:spMk id="3" creationId="{7ED4FEF5-E3AC-4F1D-9E09-B346DF1F970D}"/>
          </ac:spMkLst>
        </pc:spChg>
      </pc:sldChg>
      <pc:sldChg chg="addSp delSp modSp new mod">
        <pc:chgData name="İlkay Düztaş" userId="b056723141117c61" providerId="LiveId" clId="{92E2B9ED-53CB-4A81-9C08-1F5F5EE81D91}" dt="2023-10-01T10:13:40.180" v="303" actId="20577"/>
        <pc:sldMkLst>
          <pc:docMk/>
          <pc:sldMk cId="1656922888" sldId="319"/>
        </pc:sldMkLst>
        <pc:spChg chg="mod">
          <ac:chgData name="İlkay Düztaş" userId="b056723141117c61" providerId="LiveId" clId="{92E2B9ED-53CB-4A81-9C08-1F5F5EE81D91}" dt="2023-10-01T10:13:40.180" v="303" actId="20577"/>
          <ac:spMkLst>
            <pc:docMk/>
            <pc:sldMk cId="1656922888" sldId="319"/>
            <ac:spMk id="2" creationId="{38081B34-85E7-4C81-8BEC-0580267DB4B8}"/>
          </ac:spMkLst>
        </pc:spChg>
        <pc:spChg chg="del">
          <ac:chgData name="İlkay Düztaş" userId="b056723141117c61" providerId="LiveId" clId="{92E2B9ED-53CB-4A81-9C08-1F5F5EE81D91}" dt="2023-10-01T10:06:25.522" v="267"/>
          <ac:spMkLst>
            <pc:docMk/>
            <pc:sldMk cId="1656922888" sldId="319"/>
            <ac:spMk id="3" creationId="{AEF75D96-3286-4340-8483-7FB5C2245A21}"/>
          </ac:spMkLst>
        </pc:spChg>
        <pc:spChg chg="add del mod">
          <ac:chgData name="İlkay Düztaş" userId="b056723141117c61" providerId="LiveId" clId="{92E2B9ED-53CB-4A81-9C08-1F5F5EE81D91}" dt="2023-10-01T10:11:24.268" v="292"/>
          <ac:spMkLst>
            <pc:docMk/>
            <pc:sldMk cId="1656922888" sldId="319"/>
            <ac:spMk id="6" creationId="{CC15B5DA-5C9C-4959-9395-73FE42DCC045}"/>
          </ac:spMkLst>
        </pc:spChg>
        <pc:graphicFrameChg chg="add del mod modGraphic">
          <ac:chgData name="İlkay Düztaş" userId="b056723141117c61" providerId="LiveId" clId="{92E2B9ED-53CB-4A81-9C08-1F5F5EE81D91}" dt="2023-10-01T10:11:15.296" v="291" actId="21"/>
          <ac:graphicFrameMkLst>
            <pc:docMk/>
            <pc:sldMk cId="1656922888" sldId="319"/>
            <ac:graphicFrameMk id="4" creationId="{1DCF8A05-2CD8-4F1D-AE92-5135789F0C26}"/>
          </ac:graphicFrameMkLst>
        </pc:graphicFrameChg>
        <pc:graphicFrameChg chg="add mod modGraphic">
          <ac:chgData name="İlkay Düztaş" userId="b056723141117c61" providerId="LiveId" clId="{92E2B9ED-53CB-4A81-9C08-1F5F5EE81D91}" dt="2023-10-01T10:11:50.386" v="297" actId="14100"/>
          <ac:graphicFrameMkLst>
            <pc:docMk/>
            <pc:sldMk cId="1656922888" sldId="319"/>
            <ac:graphicFrameMk id="7" creationId="{F6DB2806-F676-4191-807B-5747B44D9897}"/>
          </ac:graphicFrameMkLst>
        </pc:graphicFrameChg>
      </pc:sldChg>
      <pc:sldChg chg="addSp delSp modSp new mod">
        <pc:chgData name="İlkay Düztaş" userId="b056723141117c61" providerId="LiveId" clId="{92E2B9ED-53CB-4A81-9C08-1F5F5EE81D91}" dt="2023-10-01T10:29:27.414" v="622" actId="20577"/>
        <pc:sldMkLst>
          <pc:docMk/>
          <pc:sldMk cId="2890874047" sldId="320"/>
        </pc:sldMkLst>
        <pc:spChg chg="mod">
          <ac:chgData name="İlkay Düztaş" userId="b056723141117c61" providerId="LiveId" clId="{92E2B9ED-53CB-4A81-9C08-1F5F5EE81D91}" dt="2023-10-01T10:29:27.414" v="622" actId="20577"/>
          <ac:spMkLst>
            <pc:docMk/>
            <pc:sldMk cId="2890874047" sldId="320"/>
            <ac:spMk id="2" creationId="{8FA7F6CF-9058-4F5F-97F1-6F968F167321}"/>
          </ac:spMkLst>
        </pc:spChg>
        <pc:spChg chg="del">
          <ac:chgData name="İlkay Düztaş" userId="b056723141117c61" providerId="LiveId" clId="{92E2B9ED-53CB-4A81-9C08-1F5F5EE81D91}" dt="2023-10-01T10:24:05.604" v="567"/>
          <ac:spMkLst>
            <pc:docMk/>
            <pc:sldMk cId="2890874047" sldId="320"/>
            <ac:spMk id="3" creationId="{1752983C-AB95-484C-89D3-5FD0BDD6E83A}"/>
          </ac:spMkLst>
        </pc:spChg>
        <pc:spChg chg="add del mod">
          <ac:chgData name="İlkay Düztaş" userId="b056723141117c61" providerId="LiveId" clId="{92E2B9ED-53CB-4A81-9C08-1F5F5EE81D91}" dt="2023-10-01T10:25:25.701" v="576"/>
          <ac:spMkLst>
            <pc:docMk/>
            <pc:sldMk cId="2890874047" sldId="320"/>
            <ac:spMk id="24" creationId="{52DDF9A7-E49F-463A-963B-BB12429E8FF3}"/>
          </ac:spMkLst>
        </pc:spChg>
        <pc:graphicFrameChg chg="add del mod modGraphic">
          <ac:chgData name="İlkay Düztaş" userId="b056723141117c61" providerId="LiveId" clId="{92E2B9ED-53CB-4A81-9C08-1F5F5EE81D91}" dt="2023-10-01T10:24:46.029" v="575" actId="21"/>
          <ac:graphicFrameMkLst>
            <pc:docMk/>
            <pc:sldMk cId="2890874047" sldId="320"/>
            <ac:graphicFrameMk id="4" creationId="{8E6AD4C0-75B2-4A7F-9994-BBDD45C617CC}"/>
          </ac:graphicFrameMkLst>
        </pc:graphicFrameChg>
        <pc:graphicFrameChg chg="add mod modGraphic">
          <ac:chgData name="İlkay Düztaş" userId="b056723141117c61" providerId="LiveId" clId="{92E2B9ED-53CB-4A81-9C08-1F5F5EE81D91}" dt="2023-10-01T10:28:14.965" v="592" actId="20577"/>
          <ac:graphicFrameMkLst>
            <pc:docMk/>
            <pc:sldMk cId="2890874047" sldId="320"/>
            <ac:graphicFrameMk id="25" creationId="{0BEE8880-95FA-4E42-88AF-5969E6C8F551}"/>
          </ac:graphicFrameMkLst>
        </pc:graphicFrameChg>
        <pc:cxnChg chg="add del mod">
          <ac:chgData name="İlkay Düztaş" userId="b056723141117c61" providerId="LiveId" clId="{92E2B9ED-53CB-4A81-9C08-1F5F5EE81D91}" dt="2023-10-01T10:24:46.029" v="575" actId="21"/>
          <ac:cxnSpMkLst>
            <pc:docMk/>
            <pc:sldMk cId="2890874047" sldId="320"/>
            <ac:cxnSpMk id="5" creationId="{52E610FF-C668-44A5-8DB0-967E2A5EC93A}"/>
          </ac:cxnSpMkLst>
        </pc:cxnChg>
        <pc:cxnChg chg="add del mod">
          <ac:chgData name="İlkay Düztaş" userId="b056723141117c61" providerId="LiveId" clId="{92E2B9ED-53CB-4A81-9C08-1F5F5EE81D91}" dt="2023-10-01T10:24:46.029" v="575" actId="21"/>
          <ac:cxnSpMkLst>
            <pc:docMk/>
            <pc:sldMk cId="2890874047" sldId="320"/>
            <ac:cxnSpMk id="6" creationId="{72C4D000-F351-4FF7-BE36-246905ED0008}"/>
          </ac:cxnSpMkLst>
        </pc:cxnChg>
        <pc:cxnChg chg="add del mod">
          <ac:chgData name="İlkay Düztaş" userId="b056723141117c61" providerId="LiveId" clId="{92E2B9ED-53CB-4A81-9C08-1F5F5EE81D91}" dt="2023-10-01T10:24:46.029" v="575" actId="21"/>
          <ac:cxnSpMkLst>
            <pc:docMk/>
            <pc:sldMk cId="2890874047" sldId="320"/>
            <ac:cxnSpMk id="7" creationId="{4939C315-363D-48EE-8F4F-6B73D9830853}"/>
          </ac:cxnSpMkLst>
        </pc:cxnChg>
        <pc:cxnChg chg="add mod">
          <ac:chgData name="İlkay Düztaş" userId="b056723141117c61" providerId="LiveId" clId="{92E2B9ED-53CB-4A81-9C08-1F5F5EE81D91}" dt="2023-10-01T10:26:34.209" v="584" actId="13822"/>
          <ac:cxnSpMkLst>
            <pc:docMk/>
            <pc:sldMk cId="2890874047" sldId="320"/>
            <ac:cxnSpMk id="27" creationId="{7D65A5A7-9207-419C-A4A0-174A1B3A7A03}"/>
          </ac:cxnSpMkLst>
        </pc:cxnChg>
        <pc:cxnChg chg="add mod">
          <ac:chgData name="İlkay Düztaş" userId="b056723141117c61" providerId="LiveId" clId="{92E2B9ED-53CB-4A81-9C08-1F5F5EE81D91}" dt="2023-10-01T10:27:11.933" v="586" actId="13822"/>
          <ac:cxnSpMkLst>
            <pc:docMk/>
            <pc:sldMk cId="2890874047" sldId="320"/>
            <ac:cxnSpMk id="29" creationId="{40644502-6DFE-41BB-8EAE-BD6AA0F4776C}"/>
          </ac:cxnSpMkLst>
        </pc:cxnChg>
        <pc:cxnChg chg="add mod">
          <ac:chgData name="İlkay Düztaş" userId="b056723141117c61" providerId="LiveId" clId="{92E2B9ED-53CB-4A81-9C08-1F5F5EE81D91}" dt="2023-10-01T10:28:25.870" v="593" actId="1076"/>
          <ac:cxnSpMkLst>
            <pc:docMk/>
            <pc:sldMk cId="2890874047" sldId="320"/>
            <ac:cxnSpMk id="31" creationId="{5F40F0D8-F3FE-4AFE-B214-472F940B95A9}"/>
          </ac:cxnSpMkLst>
        </pc:cxnChg>
      </pc:sldChg>
      <pc:sldChg chg="modSp new mod">
        <pc:chgData name="İlkay Düztaş" userId="b056723141117c61" providerId="LiveId" clId="{92E2B9ED-53CB-4A81-9C08-1F5F5EE81D91}" dt="2023-10-03T19:05:44.051" v="1933" actId="207"/>
        <pc:sldMkLst>
          <pc:docMk/>
          <pc:sldMk cId="769828948" sldId="321"/>
        </pc:sldMkLst>
        <pc:spChg chg="mod">
          <ac:chgData name="İlkay Düztaş" userId="b056723141117c61" providerId="LiveId" clId="{92E2B9ED-53CB-4A81-9C08-1F5F5EE81D91}" dt="2023-10-01T10:57:22.029" v="1091" actId="255"/>
          <ac:spMkLst>
            <pc:docMk/>
            <pc:sldMk cId="769828948" sldId="321"/>
            <ac:spMk id="2" creationId="{AE739D1B-12B0-4293-8F1E-BF682E17E02E}"/>
          </ac:spMkLst>
        </pc:spChg>
        <pc:spChg chg="mod">
          <ac:chgData name="İlkay Düztaş" userId="b056723141117c61" providerId="LiveId" clId="{92E2B9ED-53CB-4A81-9C08-1F5F5EE81D91}" dt="2023-10-03T19:05:44.051" v="1933" actId="207"/>
          <ac:spMkLst>
            <pc:docMk/>
            <pc:sldMk cId="769828948" sldId="321"/>
            <ac:spMk id="3" creationId="{9D44801E-07DF-42F4-A4BA-005B6B6ACE2F}"/>
          </ac:spMkLst>
        </pc:spChg>
      </pc:sldChg>
      <pc:sldChg chg="modSp new mod">
        <pc:chgData name="İlkay Düztaş" userId="b056723141117c61" providerId="LiveId" clId="{92E2B9ED-53CB-4A81-9C08-1F5F5EE81D91}" dt="2023-10-03T19:05:34.494" v="1932" actId="207"/>
        <pc:sldMkLst>
          <pc:docMk/>
          <pc:sldMk cId="1400058774" sldId="322"/>
        </pc:sldMkLst>
        <pc:spChg chg="mod">
          <ac:chgData name="İlkay Düztaş" userId="b056723141117c61" providerId="LiveId" clId="{92E2B9ED-53CB-4A81-9C08-1F5F5EE81D91}" dt="2023-10-01T10:59:25.439" v="1110" actId="27636"/>
          <ac:spMkLst>
            <pc:docMk/>
            <pc:sldMk cId="1400058774" sldId="322"/>
            <ac:spMk id="2" creationId="{7AE534CE-F83C-4FF3-B529-075C85724961}"/>
          </ac:spMkLst>
        </pc:spChg>
        <pc:spChg chg="mod">
          <ac:chgData name="İlkay Düztaş" userId="b056723141117c61" providerId="LiveId" clId="{92E2B9ED-53CB-4A81-9C08-1F5F5EE81D91}" dt="2023-10-03T19:05:34.494" v="1932" actId="207"/>
          <ac:spMkLst>
            <pc:docMk/>
            <pc:sldMk cId="1400058774" sldId="322"/>
            <ac:spMk id="3" creationId="{32891944-E300-4702-9E2E-02DDAA3B7587}"/>
          </ac:spMkLst>
        </pc:spChg>
      </pc:sldChg>
      <pc:sldChg chg="modSp new mod">
        <pc:chgData name="İlkay Düztaş" userId="b056723141117c61" providerId="LiveId" clId="{92E2B9ED-53CB-4A81-9C08-1F5F5EE81D91}" dt="2023-10-03T19:05:21.831" v="1930" actId="207"/>
        <pc:sldMkLst>
          <pc:docMk/>
          <pc:sldMk cId="406344420" sldId="323"/>
        </pc:sldMkLst>
        <pc:spChg chg="mod">
          <ac:chgData name="İlkay Düztaş" userId="b056723141117c61" providerId="LiveId" clId="{92E2B9ED-53CB-4A81-9C08-1F5F5EE81D91}" dt="2023-10-01T11:02:03.168" v="1121" actId="255"/>
          <ac:spMkLst>
            <pc:docMk/>
            <pc:sldMk cId="406344420" sldId="323"/>
            <ac:spMk id="2" creationId="{AFD68369-6F26-4C0A-86BD-7F4B3F6ACD63}"/>
          </ac:spMkLst>
        </pc:spChg>
        <pc:spChg chg="mod">
          <ac:chgData name="İlkay Düztaş" userId="b056723141117c61" providerId="LiveId" clId="{92E2B9ED-53CB-4A81-9C08-1F5F5EE81D91}" dt="2023-10-03T19:05:21.831" v="1930" actId="207"/>
          <ac:spMkLst>
            <pc:docMk/>
            <pc:sldMk cId="406344420" sldId="323"/>
            <ac:spMk id="3" creationId="{141061B1-52A0-474F-AD18-A388063E2A89}"/>
          </ac:spMkLst>
        </pc:spChg>
      </pc:sldChg>
      <pc:sldChg chg="modSp mod">
        <pc:chgData name="İlkay Düztaş" userId="b056723141117c61" providerId="LiveId" clId="{92E2B9ED-53CB-4A81-9C08-1F5F5EE81D91}" dt="2023-10-06T09:53:03.384" v="2026" actId="14734"/>
        <pc:sldMkLst>
          <pc:docMk/>
          <pc:sldMk cId="2564177655" sldId="324"/>
        </pc:sldMkLst>
        <pc:spChg chg="mod">
          <ac:chgData name="İlkay Düztaş" userId="b056723141117c61" providerId="LiveId" clId="{92E2B9ED-53CB-4A81-9C08-1F5F5EE81D91}" dt="2023-10-06T09:51:09.995" v="2012" actId="255"/>
          <ac:spMkLst>
            <pc:docMk/>
            <pc:sldMk cId="2564177655" sldId="324"/>
            <ac:spMk id="2" creationId="{C06E964D-B032-49AB-BDEC-E538BE380A79}"/>
          </ac:spMkLst>
        </pc:spChg>
        <pc:graphicFrameChg chg="mod modGraphic">
          <ac:chgData name="İlkay Düztaş" userId="b056723141117c61" providerId="LiveId" clId="{92E2B9ED-53CB-4A81-9C08-1F5F5EE81D91}" dt="2023-10-06T09:53:03.384" v="2026" actId="14734"/>
          <ac:graphicFrameMkLst>
            <pc:docMk/>
            <pc:sldMk cId="2564177655" sldId="324"/>
            <ac:graphicFrameMk id="6" creationId="{EE0EF508-AA7B-4D94-9648-13C99DA6857F}"/>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4F30ED-4101-431E-A945-9AC5BE8AEC36}"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tr-TR"/>
        </a:p>
      </dgm:t>
    </dgm:pt>
    <dgm:pt modelId="{21D4AD68-79D4-419B-BF0D-489DA77FB1D9}">
      <dgm:prSet phldrT="[Metin]"/>
      <dgm:spPr>
        <a:solidFill>
          <a:schemeClr val="tx2">
            <a:lumMod val="60000"/>
            <a:lumOff val="40000"/>
          </a:schemeClr>
        </a:solidFill>
      </dgm:spPr>
      <dgm:t>
        <a:bodyPr/>
        <a:lstStyle/>
        <a:p>
          <a:r>
            <a:rPr lang="tr-TR" dirty="0"/>
            <a:t>QUIZ</a:t>
          </a:r>
        </a:p>
      </dgm:t>
    </dgm:pt>
    <dgm:pt modelId="{074BFF94-70D8-4F16-8917-E5BCB5D3CA7B}" type="parTrans" cxnId="{C29914A5-12CE-4BAF-A076-3D439CDE0E31}">
      <dgm:prSet/>
      <dgm:spPr/>
      <dgm:t>
        <a:bodyPr/>
        <a:lstStyle/>
        <a:p>
          <a:endParaRPr lang="tr-TR"/>
        </a:p>
      </dgm:t>
    </dgm:pt>
    <dgm:pt modelId="{E782F76B-3E57-419E-B02D-5D8B72E9A2CB}" type="sibTrans" cxnId="{C29914A5-12CE-4BAF-A076-3D439CDE0E31}">
      <dgm:prSet/>
      <dgm:spPr/>
      <dgm:t>
        <a:bodyPr/>
        <a:lstStyle/>
        <a:p>
          <a:endParaRPr lang="tr-TR"/>
        </a:p>
      </dgm:t>
    </dgm:pt>
    <dgm:pt modelId="{401FBAD6-9AFD-43E1-AF00-91046D1D37A7}">
      <dgm:prSet phldrT="[Metin]"/>
      <dgm:spPr>
        <a:solidFill>
          <a:schemeClr val="tx2">
            <a:lumMod val="60000"/>
            <a:lumOff val="40000"/>
          </a:schemeClr>
        </a:solidFill>
      </dgm:spPr>
      <dgm:t>
        <a:bodyPr/>
        <a:lstStyle/>
        <a:p>
          <a:r>
            <a:rPr lang="tr-TR" dirty="0"/>
            <a:t>2 ADET</a:t>
          </a:r>
        </a:p>
        <a:p>
          <a:r>
            <a:rPr lang="tr-TR" dirty="0"/>
            <a:t>1. DÖNEM</a:t>
          </a:r>
        </a:p>
      </dgm:t>
    </dgm:pt>
    <dgm:pt modelId="{29D33F46-02D9-4B9C-BADD-0315B72272C3}" type="parTrans" cxnId="{0DA622D9-BEAF-4DCD-AAA8-DA930C754A48}">
      <dgm:prSet/>
      <dgm:spPr/>
      <dgm:t>
        <a:bodyPr/>
        <a:lstStyle/>
        <a:p>
          <a:endParaRPr lang="tr-TR"/>
        </a:p>
      </dgm:t>
    </dgm:pt>
    <dgm:pt modelId="{9F5B1449-B076-4796-95D9-C0ADB8EC0B91}" type="sibTrans" cxnId="{0DA622D9-BEAF-4DCD-AAA8-DA930C754A48}">
      <dgm:prSet/>
      <dgm:spPr/>
      <dgm:t>
        <a:bodyPr/>
        <a:lstStyle/>
        <a:p>
          <a:endParaRPr lang="tr-TR"/>
        </a:p>
      </dgm:t>
    </dgm:pt>
    <dgm:pt modelId="{C7E1BEEB-1514-41A6-8EF6-4AB979128B44}">
      <dgm:prSet phldrT="[Metin]"/>
      <dgm:spPr>
        <a:solidFill>
          <a:schemeClr val="tx2">
            <a:lumMod val="60000"/>
            <a:lumOff val="40000"/>
          </a:schemeClr>
        </a:solidFill>
      </dgm:spPr>
      <dgm:t>
        <a:bodyPr/>
        <a:lstStyle/>
        <a:p>
          <a:r>
            <a:rPr lang="tr-TR" dirty="0"/>
            <a:t>2 ADET </a:t>
          </a:r>
        </a:p>
        <a:p>
          <a:r>
            <a:rPr lang="tr-TR" dirty="0"/>
            <a:t>2. DÖNEM</a:t>
          </a:r>
        </a:p>
      </dgm:t>
    </dgm:pt>
    <dgm:pt modelId="{18E3E81E-5E51-41BF-A488-295D33DAC64D}" type="parTrans" cxnId="{8AE1EB84-2D65-4BEA-9677-AFC7BEB359FB}">
      <dgm:prSet/>
      <dgm:spPr/>
      <dgm:t>
        <a:bodyPr/>
        <a:lstStyle/>
        <a:p>
          <a:endParaRPr lang="tr-TR"/>
        </a:p>
      </dgm:t>
    </dgm:pt>
    <dgm:pt modelId="{EBADA1C5-1D10-4574-A68D-C2B1D6D75DD7}" type="sibTrans" cxnId="{8AE1EB84-2D65-4BEA-9677-AFC7BEB359FB}">
      <dgm:prSet/>
      <dgm:spPr/>
      <dgm:t>
        <a:bodyPr/>
        <a:lstStyle/>
        <a:p>
          <a:endParaRPr lang="tr-TR"/>
        </a:p>
      </dgm:t>
    </dgm:pt>
    <dgm:pt modelId="{253E6BE2-E77A-4B46-BDB5-40990B446F1E}">
      <dgm:prSet phldrT="[Metin]"/>
      <dgm:spPr>
        <a:solidFill>
          <a:schemeClr val="tx2">
            <a:lumMod val="60000"/>
            <a:lumOff val="40000"/>
          </a:schemeClr>
        </a:solidFill>
      </dgm:spPr>
      <dgm:t>
        <a:bodyPr/>
        <a:lstStyle/>
        <a:p>
          <a:r>
            <a:rPr lang="tr-TR" dirty="0"/>
            <a:t>AĞIRLIK </a:t>
          </a:r>
        </a:p>
        <a:p>
          <a:r>
            <a:rPr lang="tr-TR" dirty="0"/>
            <a:t>4X4=%16</a:t>
          </a:r>
        </a:p>
      </dgm:t>
    </dgm:pt>
    <dgm:pt modelId="{258EE9F8-7F7D-4ED8-8EB4-E8395DBF2F49}" type="parTrans" cxnId="{D22573B7-EBBA-45FB-AFA5-C5FCD7CB7674}">
      <dgm:prSet/>
      <dgm:spPr/>
      <dgm:t>
        <a:bodyPr/>
        <a:lstStyle/>
        <a:p>
          <a:endParaRPr lang="tr-TR"/>
        </a:p>
      </dgm:t>
    </dgm:pt>
    <dgm:pt modelId="{7A153A6A-1B71-42F4-9A58-7BC905EBD02C}" type="sibTrans" cxnId="{D22573B7-EBBA-45FB-AFA5-C5FCD7CB7674}">
      <dgm:prSet/>
      <dgm:spPr/>
      <dgm:t>
        <a:bodyPr/>
        <a:lstStyle/>
        <a:p>
          <a:endParaRPr lang="tr-TR"/>
        </a:p>
      </dgm:t>
    </dgm:pt>
    <dgm:pt modelId="{D83D3C8A-1180-4761-BC77-B3C5DFD2BDF4}">
      <dgm:prSet phldrT="[Metin]"/>
      <dgm:spPr>
        <a:solidFill>
          <a:schemeClr val="tx2">
            <a:lumMod val="60000"/>
            <a:lumOff val="40000"/>
          </a:schemeClr>
        </a:solidFill>
      </dgm:spPr>
      <dgm:t>
        <a:bodyPr/>
        <a:lstStyle/>
        <a:p>
          <a:r>
            <a:rPr lang="tr-TR" dirty="0"/>
            <a:t>SALI GÜNLERİ</a:t>
          </a:r>
        </a:p>
        <a:p>
          <a:r>
            <a:rPr lang="tr-TR" dirty="0"/>
            <a:t>YAPILIR</a:t>
          </a:r>
        </a:p>
      </dgm:t>
    </dgm:pt>
    <dgm:pt modelId="{4E172720-88E2-46DF-A414-89AEE8A90081}" type="parTrans" cxnId="{34E59F1E-F420-43F9-9D57-F92097B1BAED}">
      <dgm:prSet/>
      <dgm:spPr/>
      <dgm:t>
        <a:bodyPr/>
        <a:lstStyle/>
        <a:p>
          <a:endParaRPr lang="tr-TR"/>
        </a:p>
      </dgm:t>
    </dgm:pt>
    <dgm:pt modelId="{13A5E61E-1C1B-4DC9-BD92-AE9137495DAD}" type="sibTrans" cxnId="{34E59F1E-F420-43F9-9D57-F92097B1BAED}">
      <dgm:prSet/>
      <dgm:spPr/>
      <dgm:t>
        <a:bodyPr/>
        <a:lstStyle/>
        <a:p>
          <a:endParaRPr lang="tr-TR"/>
        </a:p>
      </dgm:t>
    </dgm:pt>
    <dgm:pt modelId="{FCE5ED09-12E5-4A5F-8829-EE180672ED36}">
      <dgm:prSet/>
      <dgm:spPr>
        <a:solidFill>
          <a:schemeClr val="tx2">
            <a:lumMod val="60000"/>
            <a:lumOff val="40000"/>
          </a:schemeClr>
        </a:solidFill>
      </dgm:spPr>
      <dgm:t>
        <a:bodyPr/>
        <a:lstStyle/>
        <a:p>
          <a:r>
            <a:rPr lang="tr-TR" dirty="0"/>
            <a:t>Bu sınavlar derste kullanılan kaynaklarda çalışılan konuları ve dil becerilerini test eder.</a:t>
          </a:r>
        </a:p>
      </dgm:t>
    </dgm:pt>
    <dgm:pt modelId="{09092C02-2EB3-421B-BB2C-04E7FC1633F2}" type="parTrans" cxnId="{642537D2-43BB-4957-9A4F-4BDD9C6DF08F}">
      <dgm:prSet/>
      <dgm:spPr/>
      <dgm:t>
        <a:bodyPr/>
        <a:lstStyle/>
        <a:p>
          <a:endParaRPr lang="tr-TR"/>
        </a:p>
      </dgm:t>
    </dgm:pt>
    <dgm:pt modelId="{22922A48-39B0-49D3-8A32-99D7C0F3F731}" type="sibTrans" cxnId="{642537D2-43BB-4957-9A4F-4BDD9C6DF08F}">
      <dgm:prSet/>
      <dgm:spPr/>
      <dgm:t>
        <a:bodyPr/>
        <a:lstStyle/>
        <a:p>
          <a:endParaRPr lang="tr-TR"/>
        </a:p>
      </dgm:t>
    </dgm:pt>
    <dgm:pt modelId="{4D0C294B-BBBD-441B-8FD7-A35A3303AE43}" type="pres">
      <dgm:prSet presAssocID="{714F30ED-4101-431E-A945-9AC5BE8AEC36}" presName="Name0" presStyleCnt="0">
        <dgm:presLayoutVars>
          <dgm:dir/>
          <dgm:resizeHandles val="exact"/>
        </dgm:presLayoutVars>
      </dgm:prSet>
      <dgm:spPr/>
      <dgm:t>
        <a:bodyPr/>
        <a:lstStyle/>
        <a:p>
          <a:endParaRPr lang="tr-TR"/>
        </a:p>
      </dgm:t>
    </dgm:pt>
    <dgm:pt modelId="{845BA6F5-03A5-4BCD-A0C9-752C2D837948}" type="pres">
      <dgm:prSet presAssocID="{21D4AD68-79D4-419B-BF0D-489DA77FB1D9}" presName="node" presStyleLbl="node1" presStyleIdx="0" presStyleCnt="6">
        <dgm:presLayoutVars>
          <dgm:bulletEnabled val="1"/>
        </dgm:presLayoutVars>
      </dgm:prSet>
      <dgm:spPr/>
      <dgm:t>
        <a:bodyPr/>
        <a:lstStyle/>
        <a:p>
          <a:endParaRPr lang="tr-TR"/>
        </a:p>
      </dgm:t>
    </dgm:pt>
    <dgm:pt modelId="{98391272-2375-49D7-AFEE-F0657722B290}" type="pres">
      <dgm:prSet presAssocID="{E782F76B-3E57-419E-B02D-5D8B72E9A2CB}" presName="sibTrans" presStyleLbl="sibTrans1D1" presStyleIdx="0" presStyleCnt="5"/>
      <dgm:spPr/>
      <dgm:t>
        <a:bodyPr/>
        <a:lstStyle/>
        <a:p>
          <a:endParaRPr lang="tr-TR"/>
        </a:p>
      </dgm:t>
    </dgm:pt>
    <dgm:pt modelId="{BB68C717-5087-4589-AEB6-3FE291270EB2}" type="pres">
      <dgm:prSet presAssocID="{E782F76B-3E57-419E-B02D-5D8B72E9A2CB}" presName="connectorText" presStyleLbl="sibTrans1D1" presStyleIdx="0" presStyleCnt="5"/>
      <dgm:spPr/>
      <dgm:t>
        <a:bodyPr/>
        <a:lstStyle/>
        <a:p>
          <a:endParaRPr lang="tr-TR"/>
        </a:p>
      </dgm:t>
    </dgm:pt>
    <dgm:pt modelId="{F5DF4ED6-185D-43A8-B7F4-F6A0E08300A9}" type="pres">
      <dgm:prSet presAssocID="{401FBAD6-9AFD-43E1-AF00-91046D1D37A7}" presName="node" presStyleLbl="node1" presStyleIdx="1" presStyleCnt="6">
        <dgm:presLayoutVars>
          <dgm:bulletEnabled val="1"/>
        </dgm:presLayoutVars>
      </dgm:prSet>
      <dgm:spPr/>
      <dgm:t>
        <a:bodyPr/>
        <a:lstStyle/>
        <a:p>
          <a:endParaRPr lang="tr-TR"/>
        </a:p>
      </dgm:t>
    </dgm:pt>
    <dgm:pt modelId="{09B27E6A-20BB-4B88-8403-E4BAC5160EF0}" type="pres">
      <dgm:prSet presAssocID="{9F5B1449-B076-4796-95D9-C0ADB8EC0B91}" presName="sibTrans" presStyleLbl="sibTrans1D1" presStyleIdx="1" presStyleCnt="5"/>
      <dgm:spPr/>
      <dgm:t>
        <a:bodyPr/>
        <a:lstStyle/>
        <a:p>
          <a:endParaRPr lang="tr-TR"/>
        </a:p>
      </dgm:t>
    </dgm:pt>
    <dgm:pt modelId="{1EBB3FED-27CD-46E4-9F63-EE5593034766}" type="pres">
      <dgm:prSet presAssocID="{9F5B1449-B076-4796-95D9-C0ADB8EC0B91}" presName="connectorText" presStyleLbl="sibTrans1D1" presStyleIdx="1" presStyleCnt="5"/>
      <dgm:spPr/>
      <dgm:t>
        <a:bodyPr/>
        <a:lstStyle/>
        <a:p>
          <a:endParaRPr lang="tr-TR"/>
        </a:p>
      </dgm:t>
    </dgm:pt>
    <dgm:pt modelId="{8B966498-211C-47F4-9F5F-9988E0DF242E}" type="pres">
      <dgm:prSet presAssocID="{C7E1BEEB-1514-41A6-8EF6-4AB979128B44}" presName="node" presStyleLbl="node1" presStyleIdx="2" presStyleCnt="6">
        <dgm:presLayoutVars>
          <dgm:bulletEnabled val="1"/>
        </dgm:presLayoutVars>
      </dgm:prSet>
      <dgm:spPr/>
      <dgm:t>
        <a:bodyPr/>
        <a:lstStyle/>
        <a:p>
          <a:endParaRPr lang="tr-TR"/>
        </a:p>
      </dgm:t>
    </dgm:pt>
    <dgm:pt modelId="{A4622308-72EA-4ACD-8760-E9AC7E959D35}" type="pres">
      <dgm:prSet presAssocID="{EBADA1C5-1D10-4574-A68D-C2B1D6D75DD7}" presName="sibTrans" presStyleLbl="sibTrans1D1" presStyleIdx="2" presStyleCnt="5"/>
      <dgm:spPr/>
      <dgm:t>
        <a:bodyPr/>
        <a:lstStyle/>
        <a:p>
          <a:endParaRPr lang="tr-TR"/>
        </a:p>
      </dgm:t>
    </dgm:pt>
    <dgm:pt modelId="{97A4F719-D5B0-46ED-BF50-70FB81E05B86}" type="pres">
      <dgm:prSet presAssocID="{EBADA1C5-1D10-4574-A68D-C2B1D6D75DD7}" presName="connectorText" presStyleLbl="sibTrans1D1" presStyleIdx="2" presStyleCnt="5"/>
      <dgm:spPr/>
      <dgm:t>
        <a:bodyPr/>
        <a:lstStyle/>
        <a:p>
          <a:endParaRPr lang="tr-TR"/>
        </a:p>
      </dgm:t>
    </dgm:pt>
    <dgm:pt modelId="{68AD00A8-2AAC-4B6B-B7A3-2DE8E6578A73}" type="pres">
      <dgm:prSet presAssocID="{253E6BE2-E77A-4B46-BDB5-40990B446F1E}" presName="node" presStyleLbl="node1" presStyleIdx="3" presStyleCnt="6">
        <dgm:presLayoutVars>
          <dgm:bulletEnabled val="1"/>
        </dgm:presLayoutVars>
      </dgm:prSet>
      <dgm:spPr/>
      <dgm:t>
        <a:bodyPr/>
        <a:lstStyle/>
        <a:p>
          <a:endParaRPr lang="tr-TR"/>
        </a:p>
      </dgm:t>
    </dgm:pt>
    <dgm:pt modelId="{06C3CA6B-6F80-4E77-A825-01CF3D608724}" type="pres">
      <dgm:prSet presAssocID="{7A153A6A-1B71-42F4-9A58-7BC905EBD02C}" presName="sibTrans" presStyleLbl="sibTrans1D1" presStyleIdx="3" presStyleCnt="5"/>
      <dgm:spPr/>
      <dgm:t>
        <a:bodyPr/>
        <a:lstStyle/>
        <a:p>
          <a:endParaRPr lang="tr-TR"/>
        </a:p>
      </dgm:t>
    </dgm:pt>
    <dgm:pt modelId="{42CE696F-7D4C-49ED-8D47-0267EEA2BBA1}" type="pres">
      <dgm:prSet presAssocID="{7A153A6A-1B71-42F4-9A58-7BC905EBD02C}" presName="connectorText" presStyleLbl="sibTrans1D1" presStyleIdx="3" presStyleCnt="5"/>
      <dgm:spPr/>
      <dgm:t>
        <a:bodyPr/>
        <a:lstStyle/>
        <a:p>
          <a:endParaRPr lang="tr-TR"/>
        </a:p>
      </dgm:t>
    </dgm:pt>
    <dgm:pt modelId="{572570A2-1DEC-4B49-8D7A-F18BE2DCBAF7}" type="pres">
      <dgm:prSet presAssocID="{D83D3C8A-1180-4761-BC77-B3C5DFD2BDF4}" presName="node" presStyleLbl="node1" presStyleIdx="4" presStyleCnt="6">
        <dgm:presLayoutVars>
          <dgm:bulletEnabled val="1"/>
        </dgm:presLayoutVars>
      </dgm:prSet>
      <dgm:spPr/>
      <dgm:t>
        <a:bodyPr/>
        <a:lstStyle/>
        <a:p>
          <a:endParaRPr lang="tr-TR"/>
        </a:p>
      </dgm:t>
    </dgm:pt>
    <dgm:pt modelId="{E8BE9D9A-7BEE-46A5-9801-4E96677B8D57}" type="pres">
      <dgm:prSet presAssocID="{13A5E61E-1C1B-4DC9-BD92-AE9137495DAD}" presName="sibTrans" presStyleLbl="sibTrans1D1" presStyleIdx="4" presStyleCnt="5"/>
      <dgm:spPr/>
      <dgm:t>
        <a:bodyPr/>
        <a:lstStyle/>
        <a:p>
          <a:endParaRPr lang="tr-TR"/>
        </a:p>
      </dgm:t>
    </dgm:pt>
    <dgm:pt modelId="{04979075-2404-4F54-80C7-7DAA8A49DC35}" type="pres">
      <dgm:prSet presAssocID="{13A5E61E-1C1B-4DC9-BD92-AE9137495DAD}" presName="connectorText" presStyleLbl="sibTrans1D1" presStyleIdx="4" presStyleCnt="5"/>
      <dgm:spPr/>
      <dgm:t>
        <a:bodyPr/>
        <a:lstStyle/>
        <a:p>
          <a:endParaRPr lang="tr-TR"/>
        </a:p>
      </dgm:t>
    </dgm:pt>
    <dgm:pt modelId="{02F938C1-FD70-4C45-9D15-0BB8AC0581B2}" type="pres">
      <dgm:prSet presAssocID="{FCE5ED09-12E5-4A5F-8829-EE180672ED36}" presName="node" presStyleLbl="node1" presStyleIdx="5" presStyleCnt="6" custLinFactNeighborX="-3262" custLinFactNeighborY="898">
        <dgm:presLayoutVars>
          <dgm:bulletEnabled val="1"/>
        </dgm:presLayoutVars>
      </dgm:prSet>
      <dgm:spPr/>
      <dgm:t>
        <a:bodyPr/>
        <a:lstStyle/>
        <a:p>
          <a:endParaRPr lang="tr-TR"/>
        </a:p>
      </dgm:t>
    </dgm:pt>
  </dgm:ptLst>
  <dgm:cxnLst>
    <dgm:cxn modelId="{18279043-CAD1-40AD-B862-98B4CD66E698}" type="presOf" srcId="{253E6BE2-E77A-4B46-BDB5-40990B446F1E}" destId="{68AD00A8-2AAC-4B6B-B7A3-2DE8E6578A73}" srcOrd="0" destOrd="0" presId="urn:microsoft.com/office/officeart/2005/8/layout/bProcess3"/>
    <dgm:cxn modelId="{C29914A5-12CE-4BAF-A076-3D439CDE0E31}" srcId="{714F30ED-4101-431E-A945-9AC5BE8AEC36}" destId="{21D4AD68-79D4-419B-BF0D-489DA77FB1D9}" srcOrd="0" destOrd="0" parTransId="{074BFF94-70D8-4F16-8917-E5BCB5D3CA7B}" sibTransId="{E782F76B-3E57-419E-B02D-5D8B72E9A2CB}"/>
    <dgm:cxn modelId="{642537D2-43BB-4957-9A4F-4BDD9C6DF08F}" srcId="{714F30ED-4101-431E-A945-9AC5BE8AEC36}" destId="{FCE5ED09-12E5-4A5F-8829-EE180672ED36}" srcOrd="5" destOrd="0" parTransId="{09092C02-2EB3-421B-BB2C-04E7FC1633F2}" sibTransId="{22922A48-39B0-49D3-8A32-99D7C0F3F731}"/>
    <dgm:cxn modelId="{35494E55-9081-4562-9F43-8B3A82B0EC67}" type="presOf" srcId="{401FBAD6-9AFD-43E1-AF00-91046D1D37A7}" destId="{F5DF4ED6-185D-43A8-B7F4-F6A0E08300A9}" srcOrd="0" destOrd="0" presId="urn:microsoft.com/office/officeart/2005/8/layout/bProcess3"/>
    <dgm:cxn modelId="{D22573B7-EBBA-45FB-AFA5-C5FCD7CB7674}" srcId="{714F30ED-4101-431E-A945-9AC5BE8AEC36}" destId="{253E6BE2-E77A-4B46-BDB5-40990B446F1E}" srcOrd="3" destOrd="0" parTransId="{258EE9F8-7F7D-4ED8-8EB4-E8395DBF2F49}" sibTransId="{7A153A6A-1B71-42F4-9A58-7BC905EBD02C}"/>
    <dgm:cxn modelId="{DE959AFE-1CE7-4DB7-8B2F-B0F61847F40A}" type="presOf" srcId="{13A5E61E-1C1B-4DC9-BD92-AE9137495DAD}" destId="{E8BE9D9A-7BEE-46A5-9801-4E96677B8D57}" srcOrd="0" destOrd="0" presId="urn:microsoft.com/office/officeart/2005/8/layout/bProcess3"/>
    <dgm:cxn modelId="{F57F998A-ADE9-4EA8-B6E8-156AAC58F3ED}" type="presOf" srcId="{D83D3C8A-1180-4761-BC77-B3C5DFD2BDF4}" destId="{572570A2-1DEC-4B49-8D7A-F18BE2DCBAF7}" srcOrd="0" destOrd="0" presId="urn:microsoft.com/office/officeart/2005/8/layout/bProcess3"/>
    <dgm:cxn modelId="{5314CC68-0F35-4290-AB0B-5517B8192AC8}" type="presOf" srcId="{21D4AD68-79D4-419B-BF0D-489DA77FB1D9}" destId="{845BA6F5-03A5-4BCD-A0C9-752C2D837948}" srcOrd="0" destOrd="0" presId="urn:microsoft.com/office/officeart/2005/8/layout/bProcess3"/>
    <dgm:cxn modelId="{75CDFBF6-88CF-417B-99C6-0BF454B5F1EB}" type="presOf" srcId="{EBADA1C5-1D10-4574-A68D-C2B1D6D75DD7}" destId="{A4622308-72EA-4ACD-8760-E9AC7E959D35}" srcOrd="0" destOrd="0" presId="urn:microsoft.com/office/officeart/2005/8/layout/bProcess3"/>
    <dgm:cxn modelId="{8AE1EB84-2D65-4BEA-9677-AFC7BEB359FB}" srcId="{714F30ED-4101-431E-A945-9AC5BE8AEC36}" destId="{C7E1BEEB-1514-41A6-8EF6-4AB979128B44}" srcOrd="2" destOrd="0" parTransId="{18E3E81E-5E51-41BF-A488-295D33DAC64D}" sibTransId="{EBADA1C5-1D10-4574-A68D-C2B1D6D75DD7}"/>
    <dgm:cxn modelId="{B52230DD-8526-4EBD-9971-3D522C636B33}" type="presOf" srcId="{7A153A6A-1B71-42F4-9A58-7BC905EBD02C}" destId="{06C3CA6B-6F80-4E77-A825-01CF3D608724}" srcOrd="0" destOrd="0" presId="urn:microsoft.com/office/officeart/2005/8/layout/bProcess3"/>
    <dgm:cxn modelId="{1B5F3735-77A9-4636-8B3A-14A3FBD2A3A8}" type="presOf" srcId="{13A5E61E-1C1B-4DC9-BD92-AE9137495DAD}" destId="{04979075-2404-4F54-80C7-7DAA8A49DC35}" srcOrd="1" destOrd="0" presId="urn:microsoft.com/office/officeart/2005/8/layout/bProcess3"/>
    <dgm:cxn modelId="{0DA622D9-BEAF-4DCD-AAA8-DA930C754A48}" srcId="{714F30ED-4101-431E-A945-9AC5BE8AEC36}" destId="{401FBAD6-9AFD-43E1-AF00-91046D1D37A7}" srcOrd="1" destOrd="0" parTransId="{29D33F46-02D9-4B9C-BADD-0315B72272C3}" sibTransId="{9F5B1449-B076-4796-95D9-C0ADB8EC0B91}"/>
    <dgm:cxn modelId="{58B4B214-B2AC-4233-9BDA-341F591BEE0B}" type="presOf" srcId="{E782F76B-3E57-419E-B02D-5D8B72E9A2CB}" destId="{98391272-2375-49D7-AFEE-F0657722B290}" srcOrd="0" destOrd="0" presId="urn:microsoft.com/office/officeart/2005/8/layout/bProcess3"/>
    <dgm:cxn modelId="{AF4D5757-2C42-406D-B098-BB1E75F64A04}" type="presOf" srcId="{FCE5ED09-12E5-4A5F-8829-EE180672ED36}" destId="{02F938C1-FD70-4C45-9D15-0BB8AC0581B2}" srcOrd="0" destOrd="0" presId="urn:microsoft.com/office/officeart/2005/8/layout/bProcess3"/>
    <dgm:cxn modelId="{09E6478B-B007-426D-BD68-8052EFD0F92D}" type="presOf" srcId="{714F30ED-4101-431E-A945-9AC5BE8AEC36}" destId="{4D0C294B-BBBD-441B-8FD7-A35A3303AE43}" srcOrd="0" destOrd="0" presId="urn:microsoft.com/office/officeart/2005/8/layout/bProcess3"/>
    <dgm:cxn modelId="{2E472360-1B2D-46DB-BE8D-C63A23298BC3}" type="presOf" srcId="{E782F76B-3E57-419E-B02D-5D8B72E9A2CB}" destId="{BB68C717-5087-4589-AEB6-3FE291270EB2}" srcOrd="1" destOrd="0" presId="urn:microsoft.com/office/officeart/2005/8/layout/bProcess3"/>
    <dgm:cxn modelId="{02A33B9E-F51A-47C4-9529-74CB6C1F6160}" type="presOf" srcId="{7A153A6A-1B71-42F4-9A58-7BC905EBD02C}" destId="{42CE696F-7D4C-49ED-8D47-0267EEA2BBA1}" srcOrd="1" destOrd="0" presId="urn:microsoft.com/office/officeart/2005/8/layout/bProcess3"/>
    <dgm:cxn modelId="{423B0BAD-3E9B-4C71-81FE-15A5B0ACD713}" type="presOf" srcId="{EBADA1C5-1D10-4574-A68D-C2B1D6D75DD7}" destId="{97A4F719-D5B0-46ED-BF50-70FB81E05B86}" srcOrd="1" destOrd="0" presId="urn:microsoft.com/office/officeart/2005/8/layout/bProcess3"/>
    <dgm:cxn modelId="{F0071622-4F13-434D-A78E-B9BBA5074845}" type="presOf" srcId="{9F5B1449-B076-4796-95D9-C0ADB8EC0B91}" destId="{09B27E6A-20BB-4B88-8403-E4BAC5160EF0}" srcOrd="0" destOrd="0" presId="urn:microsoft.com/office/officeart/2005/8/layout/bProcess3"/>
    <dgm:cxn modelId="{FADFC041-6278-464A-9221-82DB4D977FB5}" type="presOf" srcId="{9F5B1449-B076-4796-95D9-C0ADB8EC0B91}" destId="{1EBB3FED-27CD-46E4-9F63-EE5593034766}" srcOrd="1" destOrd="0" presId="urn:microsoft.com/office/officeart/2005/8/layout/bProcess3"/>
    <dgm:cxn modelId="{7D53A07A-C952-4184-A532-F437CB6123DA}" type="presOf" srcId="{C7E1BEEB-1514-41A6-8EF6-4AB979128B44}" destId="{8B966498-211C-47F4-9F5F-9988E0DF242E}" srcOrd="0" destOrd="0" presId="urn:microsoft.com/office/officeart/2005/8/layout/bProcess3"/>
    <dgm:cxn modelId="{34E59F1E-F420-43F9-9D57-F92097B1BAED}" srcId="{714F30ED-4101-431E-A945-9AC5BE8AEC36}" destId="{D83D3C8A-1180-4761-BC77-B3C5DFD2BDF4}" srcOrd="4" destOrd="0" parTransId="{4E172720-88E2-46DF-A414-89AEE8A90081}" sibTransId="{13A5E61E-1C1B-4DC9-BD92-AE9137495DAD}"/>
    <dgm:cxn modelId="{EB66F95C-708B-4575-A956-9BC8C9CA71E7}" type="presParOf" srcId="{4D0C294B-BBBD-441B-8FD7-A35A3303AE43}" destId="{845BA6F5-03A5-4BCD-A0C9-752C2D837948}" srcOrd="0" destOrd="0" presId="urn:microsoft.com/office/officeart/2005/8/layout/bProcess3"/>
    <dgm:cxn modelId="{35F75624-18C5-4AC6-B4A0-E2ECA279FD32}" type="presParOf" srcId="{4D0C294B-BBBD-441B-8FD7-A35A3303AE43}" destId="{98391272-2375-49D7-AFEE-F0657722B290}" srcOrd="1" destOrd="0" presId="urn:microsoft.com/office/officeart/2005/8/layout/bProcess3"/>
    <dgm:cxn modelId="{CD0775A1-D4C2-491B-BCB3-20AB35BA2704}" type="presParOf" srcId="{98391272-2375-49D7-AFEE-F0657722B290}" destId="{BB68C717-5087-4589-AEB6-3FE291270EB2}" srcOrd="0" destOrd="0" presId="urn:microsoft.com/office/officeart/2005/8/layout/bProcess3"/>
    <dgm:cxn modelId="{3340BE06-0A7E-4968-954E-2A65C280979D}" type="presParOf" srcId="{4D0C294B-BBBD-441B-8FD7-A35A3303AE43}" destId="{F5DF4ED6-185D-43A8-B7F4-F6A0E08300A9}" srcOrd="2" destOrd="0" presId="urn:microsoft.com/office/officeart/2005/8/layout/bProcess3"/>
    <dgm:cxn modelId="{4BCE996C-3DCF-41B3-9CEA-AE24A0DADC3E}" type="presParOf" srcId="{4D0C294B-BBBD-441B-8FD7-A35A3303AE43}" destId="{09B27E6A-20BB-4B88-8403-E4BAC5160EF0}" srcOrd="3" destOrd="0" presId="urn:microsoft.com/office/officeart/2005/8/layout/bProcess3"/>
    <dgm:cxn modelId="{3CE81DBE-6251-4548-8F66-BD2537ABCCEC}" type="presParOf" srcId="{09B27E6A-20BB-4B88-8403-E4BAC5160EF0}" destId="{1EBB3FED-27CD-46E4-9F63-EE5593034766}" srcOrd="0" destOrd="0" presId="urn:microsoft.com/office/officeart/2005/8/layout/bProcess3"/>
    <dgm:cxn modelId="{B55DEC89-1578-4B4A-8777-E10CFDF40813}" type="presParOf" srcId="{4D0C294B-BBBD-441B-8FD7-A35A3303AE43}" destId="{8B966498-211C-47F4-9F5F-9988E0DF242E}" srcOrd="4" destOrd="0" presId="urn:microsoft.com/office/officeart/2005/8/layout/bProcess3"/>
    <dgm:cxn modelId="{0E915F97-EF20-46B4-8423-ED4FD0BF2A78}" type="presParOf" srcId="{4D0C294B-BBBD-441B-8FD7-A35A3303AE43}" destId="{A4622308-72EA-4ACD-8760-E9AC7E959D35}" srcOrd="5" destOrd="0" presId="urn:microsoft.com/office/officeart/2005/8/layout/bProcess3"/>
    <dgm:cxn modelId="{9960CEB2-912E-43A9-B908-2442062D1735}" type="presParOf" srcId="{A4622308-72EA-4ACD-8760-E9AC7E959D35}" destId="{97A4F719-D5B0-46ED-BF50-70FB81E05B86}" srcOrd="0" destOrd="0" presId="urn:microsoft.com/office/officeart/2005/8/layout/bProcess3"/>
    <dgm:cxn modelId="{F80B82A5-0A42-444D-A714-C8FDD473060A}" type="presParOf" srcId="{4D0C294B-BBBD-441B-8FD7-A35A3303AE43}" destId="{68AD00A8-2AAC-4B6B-B7A3-2DE8E6578A73}" srcOrd="6" destOrd="0" presId="urn:microsoft.com/office/officeart/2005/8/layout/bProcess3"/>
    <dgm:cxn modelId="{1FA39008-7F2A-4B9E-9DF7-A2D93CCB59B0}" type="presParOf" srcId="{4D0C294B-BBBD-441B-8FD7-A35A3303AE43}" destId="{06C3CA6B-6F80-4E77-A825-01CF3D608724}" srcOrd="7" destOrd="0" presId="urn:microsoft.com/office/officeart/2005/8/layout/bProcess3"/>
    <dgm:cxn modelId="{E9F0AABE-5D7C-46D9-82D6-B2428B0DF9E5}" type="presParOf" srcId="{06C3CA6B-6F80-4E77-A825-01CF3D608724}" destId="{42CE696F-7D4C-49ED-8D47-0267EEA2BBA1}" srcOrd="0" destOrd="0" presId="urn:microsoft.com/office/officeart/2005/8/layout/bProcess3"/>
    <dgm:cxn modelId="{9DB0C592-D70B-4EB1-9F38-44C7FBF494E2}" type="presParOf" srcId="{4D0C294B-BBBD-441B-8FD7-A35A3303AE43}" destId="{572570A2-1DEC-4B49-8D7A-F18BE2DCBAF7}" srcOrd="8" destOrd="0" presId="urn:microsoft.com/office/officeart/2005/8/layout/bProcess3"/>
    <dgm:cxn modelId="{52DE85D1-7455-4E84-904F-8CD99FE178D7}" type="presParOf" srcId="{4D0C294B-BBBD-441B-8FD7-A35A3303AE43}" destId="{E8BE9D9A-7BEE-46A5-9801-4E96677B8D57}" srcOrd="9" destOrd="0" presId="urn:microsoft.com/office/officeart/2005/8/layout/bProcess3"/>
    <dgm:cxn modelId="{B8773713-25F5-4D97-95BB-34F810956D75}" type="presParOf" srcId="{E8BE9D9A-7BEE-46A5-9801-4E96677B8D57}" destId="{04979075-2404-4F54-80C7-7DAA8A49DC35}" srcOrd="0" destOrd="0" presId="urn:microsoft.com/office/officeart/2005/8/layout/bProcess3"/>
    <dgm:cxn modelId="{DD3C1A73-389D-4D06-B072-1CD08FB47DE2}" type="presParOf" srcId="{4D0C294B-BBBD-441B-8FD7-A35A3303AE43}" destId="{02F938C1-FD70-4C45-9D15-0BB8AC0581B2}" srcOrd="10"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036BF6-72DA-4A13-BBBA-846F742C577B}"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tr-TR"/>
        </a:p>
      </dgm:t>
    </dgm:pt>
    <dgm:pt modelId="{266FD2B0-C79C-4B06-A359-09B83238C15B}">
      <dgm:prSet phldrT="[Metin]"/>
      <dgm:spPr>
        <a:solidFill>
          <a:schemeClr val="tx2">
            <a:lumMod val="60000"/>
            <a:lumOff val="40000"/>
          </a:schemeClr>
        </a:solidFill>
      </dgm:spPr>
      <dgm:t>
        <a:bodyPr/>
        <a:lstStyle/>
        <a:p>
          <a:r>
            <a:rPr lang="tr-TR" dirty="0"/>
            <a:t>WRITING </a:t>
          </a:r>
        </a:p>
        <a:p>
          <a:r>
            <a:rPr lang="tr-TR" dirty="0"/>
            <a:t>QUIZ </a:t>
          </a:r>
        </a:p>
      </dgm:t>
    </dgm:pt>
    <dgm:pt modelId="{248D38FE-E006-49FE-9FF7-2A710BACF82A}" type="parTrans" cxnId="{8B5F8664-D042-4F0A-B69A-10E24E9C0B4E}">
      <dgm:prSet/>
      <dgm:spPr/>
      <dgm:t>
        <a:bodyPr/>
        <a:lstStyle/>
        <a:p>
          <a:endParaRPr lang="tr-TR"/>
        </a:p>
      </dgm:t>
    </dgm:pt>
    <dgm:pt modelId="{8338295C-AE7C-4F2B-AF40-940A4651F3F9}" type="sibTrans" cxnId="{8B5F8664-D042-4F0A-B69A-10E24E9C0B4E}">
      <dgm:prSet/>
      <dgm:spPr/>
      <dgm:t>
        <a:bodyPr/>
        <a:lstStyle/>
        <a:p>
          <a:endParaRPr lang="tr-TR"/>
        </a:p>
      </dgm:t>
    </dgm:pt>
    <dgm:pt modelId="{80782B89-4B8F-4627-8E43-D977BAECB4FB}">
      <dgm:prSet phldrT="[Metin]"/>
      <dgm:spPr>
        <a:solidFill>
          <a:schemeClr val="tx2">
            <a:lumMod val="60000"/>
            <a:lumOff val="40000"/>
          </a:schemeClr>
        </a:solidFill>
      </dgm:spPr>
      <dgm:t>
        <a:bodyPr/>
        <a:lstStyle/>
        <a:p>
          <a:r>
            <a:rPr lang="tr-TR" dirty="0"/>
            <a:t>2 ADET</a:t>
          </a:r>
        </a:p>
        <a:p>
          <a:r>
            <a:rPr lang="tr-TR" dirty="0"/>
            <a:t>1. DÖNEM</a:t>
          </a:r>
        </a:p>
      </dgm:t>
    </dgm:pt>
    <dgm:pt modelId="{EE356012-DF59-431E-8CBF-E0102337422C}" type="parTrans" cxnId="{088D7985-2797-462A-B2FB-8899931B8B7F}">
      <dgm:prSet/>
      <dgm:spPr/>
      <dgm:t>
        <a:bodyPr/>
        <a:lstStyle/>
        <a:p>
          <a:endParaRPr lang="tr-TR"/>
        </a:p>
      </dgm:t>
    </dgm:pt>
    <dgm:pt modelId="{C260D188-308E-43CB-9BD4-D6B1A2AAA7BA}" type="sibTrans" cxnId="{088D7985-2797-462A-B2FB-8899931B8B7F}">
      <dgm:prSet/>
      <dgm:spPr/>
      <dgm:t>
        <a:bodyPr/>
        <a:lstStyle/>
        <a:p>
          <a:endParaRPr lang="tr-TR"/>
        </a:p>
      </dgm:t>
    </dgm:pt>
    <dgm:pt modelId="{A645AA37-8194-4487-932E-0BBFF5BB51AE}">
      <dgm:prSet phldrT="[Metin]"/>
      <dgm:spPr>
        <a:solidFill>
          <a:schemeClr val="tx2">
            <a:lumMod val="60000"/>
            <a:lumOff val="40000"/>
          </a:schemeClr>
        </a:solidFill>
      </dgm:spPr>
      <dgm:t>
        <a:bodyPr/>
        <a:lstStyle/>
        <a:p>
          <a:r>
            <a:rPr lang="tr-TR" dirty="0"/>
            <a:t>2 ADET </a:t>
          </a:r>
        </a:p>
        <a:p>
          <a:r>
            <a:rPr lang="tr-TR" dirty="0"/>
            <a:t>2. DÖNEM</a:t>
          </a:r>
        </a:p>
      </dgm:t>
    </dgm:pt>
    <dgm:pt modelId="{5B094BF3-E5FA-4DC7-9761-8CE6EB08AF60}" type="parTrans" cxnId="{8CA6C175-8AE7-4CA6-A124-BA14C8052E87}">
      <dgm:prSet/>
      <dgm:spPr/>
      <dgm:t>
        <a:bodyPr/>
        <a:lstStyle/>
        <a:p>
          <a:endParaRPr lang="tr-TR"/>
        </a:p>
      </dgm:t>
    </dgm:pt>
    <dgm:pt modelId="{42A56A79-226C-4E09-BD96-0C5F3DEB93CF}" type="sibTrans" cxnId="{8CA6C175-8AE7-4CA6-A124-BA14C8052E87}">
      <dgm:prSet/>
      <dgm:spPr/>
      <dgm:t>
        <a:bodyPr/>
        <a:lstStyle/>
        <a:p>
          <a:endParaRPr lang="tr-TR"/>
        </a:p>
      </dgm:t>
    </dgm:pt>
    <dgm:pt modelId="{5A16A497-89D7-4514-A09D-3552F88D6E21}">
      <dgm:prSet phldrT="[Metin]"/>
      <dgm:spPr>
        <a:solidFill>
          <a:schemeClr val="tx2">
            <a:lumMod val="60000"/>
            <a:lumOff val="40000"/>
          </a:schemeClr>
        </a:solidFill>
      </dgm:spPr>
      <dgm:t>
        <a:bodyPr/>
        <a:lstStyle/>
        <a:p>
          <a:r>
            <a:rPr lang="tr-TR" dirty="0"/>
            <a:t>AĞIRLIK</a:t>
          </a:r>
        </a:p>
        <a:p>
          <a:r>
            <a:rPr lang="tr-TR" dirty="0"/>
            <a:t>2X4=%8 (1.DÖNEM)</a:t>
          </a:r>
        </a:p>
        <a:p>
          <a:r>
            <a:rPr lang="tr-TR" dirty="0"/>
            <a:t>2X4= %8 (2.DÖNEM)</a:t>
          </a:r>
        </a:p>
      </dgm:t>
    </dgm:pt>
    <dgm:pt modelId="{5400C247-30FA-44DC-B6E4-EEBD793A9997}" type="parTrans" cxnId="{4A5BD265-F6FF-4CCC-B228-6D4BA4EFE615}">
      <dgm:prSet/>
      <dgm:spPr/>
      <dgm:t>
        <a:bodyPr/>
        <a:lstStyle/>
        <a:p>
          <a:endParaRPr lang="tr-TR"/>
        </a:p>
      </dgm:t>
    </dgm:pt>
    <dgm:pt modelId="{5E25CCFF-762D-4F4B-B668-56B745657440}" type="sibTrans" cxnId="{4A5BD265-F6FF-4CCC-B228-6D4BA4EFE615}">
      <dgm:prSet/>
      <dgm:spPr/>
      <dgm:t>
        <a:bodyPr/>
        <a:lstStyle/>
        <a:p>
          <a:endParaRPr lang="tr-TR"/>
        </a:p>
      </dgm:t>
    </dgm:pt>
    <dgm:pt modelId="{D225AE9D-C00E-4420-83C3-7CC055944B86}">
      <dgm:prSet phldrT="[Metin]"/>
      <dgm:spPr>
        <a:solidFill>
          <a:schemeClr val="tx2">
            <a:lumMod val="60000"/>
            <a:lumOff val="40000"/>
          </a:schemeClr>
        </a:solidFill>
      </dgm:spPr>
      <dgm:t>
        <a:bodyPr/>
        <a:lstStyle/>
        <a:p>
          <a:r>
            <a:rPr lang="tr-TR" dirty="0"/>
            <a:t>SALI GÜNLERİ YAPILIR.</a:t>
          </a:r>
        </a:p>
      </dgm:t>
    </dgm:pt>
    <dgm:pt modelId="{76ECB640-0510-464D-9FC7-460F40C47C25}" type="parTrans" cxnId="{5FBE4785-A8BB-45D5-8200-6CAE1BED2777}">
      <dgm:prSet/>
      <dgm:spPr/>
      <dgm:t>
        <a:bodyPr/>
        <a:lstStyle/>
        <a:p>
          <a:endParaRPr lang="tr-TR"/>
        </a:p>
      </dgm:t>
    </dgm:pt>
    <dgm:pt modelId="{D37446C0-3856-4F9F-9CA2-793B33E89BEF}" type="sibTrans" cxnId="{5FBE4785-A8BB-45D5-8200-6CAE1BED2777}">
      <dgm:prSet/>
      <dgm:spPr/>
      <dgm:t>
        <a:bodyPr/>
        <a:lstStyle/>
        <a:p>
          <a:endParaRPr lang="tr-TR"/>
        </a:p>
      </dgm:t>
    </dgm:pt>
    <dgm:pt modelId="{C7F12C72-9241-4636-8673-0D3588E678B8}">
      <dgm:prSet/>
      <dgm:spPr>
        <a:solidFill>
          <a:schemeClr val="tx2">
            <a:lumMod val="60000"/>
            <a:lumOff val="40000"/>
          </a:schemeClr>
        </a:solidFill>
      </dgm:spPr>
      <dgm:t>
        <a:bodyPr/>
        <a:lstStyle/>
        <a:p>
          <a:r>
            <a:rPr lang="tr-TR" dirty="0"/>
            <a:t>Bu sınavlar derste kullanılan kaynaklarda çalışılan yazma konularını test eder.</a:t>
          </a:r>
        </a:p>
      </dgm:t>
    </dgm:pt>
    <dgm:pt modelId="{C2C1D8CB-A887-4034-B878-A07A9BE77220}" type="parTrans" cxnId="{2A089D1E-49DE-4E6D-88D6-12AE91B4E3C0}">
      <dgm:prSet/>
      <dgm:spPr/>
      <dgm:t>
        <a:bodyPr/>
        <a:lstStyle/>
        <a:p>
          <a:endParaRPr lang="tr-TR"/>
        </a:p>
      </dgm:t>
    </dgm:pt>
    <dgm:pt modelId="{485046DA-F92A-46C9-A6F0-C984FA91962F}" type="sibTrans" cxnId="{2A089D1E-49DE-4E6D-88D6-12AE91B4E3C0}">
      <dgm:prSet/>
      <dgm:spPr/>
      <dgm:t>
        <a:bodyPr/>
        <a:lstStyle/>
        <a:p>
          <a:endParaRPr lang="tr-TR"/>
        </a:p>
      </dgm:t>
    </dgm:pt>
    <dgm:pt modelId="{15F66BC1-4034-486F-9E3D-11F1D5ABA5DC}" type="pres">
      <dgm:prSet presAssocID="{37036BF6-72DA-4A13-BBBA-846F742C577B}" presName="Name0" presStyleCnt="0">
        <dgm:presLayoutVars>
          <dgm:dir/>
          <dgm:resizeHandles val="exact"/>
        </dgm:presLayoutVars>
      </dgm:prSet>
      <dgm:spPr/>
      <dgm:t>
        <a:bodyPr/>
        <a:lstStyle/>
        <a:p>
          <a:endParaRPr lang="tr-TR"/>
        </a:p>
      </dgm:t>
    </dgm:pt>
    <dgm:pt modelId="{09664A92-450D-475B-B445-EA722A5A8DB9}" type="pres">
      <dgm:prSet presAssocID="{266FD2B0-C79C-4B06-A359-09B83238C15B}" presName="node" presStyleLbl="node1" presStyleIdx="0" presStyleCnt="6">
        <dgm:presLayoutVars>
          <dgm:bulletEnabled val="1"/>
        </dgm:presLayoutVars>
      </dgm:prSet>
      <dgm:spPr/>
      <dgm:t>
        <a:bodyPr/>
        <a:lstStyle/>
        <a:p>
          <a:endParaRPr lang="tr-TR"/>
        </a:p>
      </dgm:t>
    </dgm:pt>
    <dgm:pt modelId="{30A1838F-2938-4570-8745-48342AD33EFA}" type="pres">
      <dgm:prSet presAssocID="{8338295C-AE7C-4F2B-AF40-940A4651F3F9}" presName="sibTrans" presStyleLbl="sibTrans1D1" presStyleIdx="0" presStyleCnt="5"/>
      <dgm:spPr/>
      <dgm:t>
        <a:bodyPr/>
        <a:lstStyle/>
        <a:p>
          <a:endParaRPr lang="tr-TR"/>
        </a:p>
      </dgm:t>
    </dgm:pt>
    <dgm:pt modelId="{99A5BA1F-D12B-416C-A616-0E7906811CAB}" type="pres">
      <dgm:prSet presAssocID="{8338295C-AE7C-4F2B-AF40-940A4651F3F9}" presName="connectorText" presStyleLbl="sibTrans1D1" presStyleIdx="0" presStyleCnt="5"/>
      <dgm:spPr/>
      <dgm:t>
        <a:bodyPr/>
        <a:lstStyle/>
        <a:p>
          <a:endParaRPr lang="tr-TR"/>
        </a:p>
      </dgm:t>
    </dgm:pt>
    <dgm:pt modelId="{D95183C1-A4F8-4E41-8E16-8CDDF1BE1EBE}" type="pres">
      <dgm:prSet presAssocID="{80782B89-4B8F-4627-8E43-D977BAECB4FB}" presName="node" presStyleLbl="node1" presStyleIdx="1" presStyleCnt="6">
        <dgm:presLayoutVars>
          <dgm:bulletEnabled val="1"/>
        </dgm:presLayoutVars>
      </dgm:prSet>
      <dgm:spPr/>
      <dgm:t>
        <a:bodyPr/>
        <a:lstStyle/>
        <a:p>
          <a:endParaRPr lang="tr-TR"/>
        </a:p>
      </dgm:t>
    </dgm:pt>
    <dgm:pt modelId="{D3AC762D-E03D-45C0-A0BD-88E533559016}" type="pres">
      <dgm:prSet presAssocID="{C260D188-308E-43CB-9BD4-D6B1A2AAA7BA}" presName="sibTrans" presStyleLbl="sibTrans1D1" presStyleIdx="1" presStyleCnt="5"/>
      <dgm:spPr/>
      <dgm:t>
        <a:bodyPr/>
        <a:lstStyle/>
        <a:p>
          <a:endParaRPr lang="tr-TR"/>
        </a:p>
      </dgm:t>
    </dgm:pt>
    <dgm:pt modelId="{9DA01A1B-CC62-4E55-8F81-7859B087370E}" type="pres">
      <dgm:prSet presAssocID="{C260D188-308E-43CB-9BD4-D6B1A2AAA7BA}" presName="connectorText" presStyleLbl="sibTrans1D1" presStyleIdx="1" presStyleCnt="5"/>
      <dgm:spPr/>
      <dgm:t>
        <a:bodyPr/>
        <a:lstStyle/>
        <a:p>
          <a:endParaRPr lang="tr-TR"/>
        </a:p>
      </dgm:t>
    </dgm:pt>
    <dgm:pt modelId="{80F5851E-2951-410D-8620-8AEBDA42E0A5}" type="pres">
      <dgm:prSet presAssocID="{A645AA37-8194-4487-932E-0BBFF5BB51AE}" presName="node" presStyleLbl="node1" presStyleIdx="2" presStyleCnt="6">
        <dgm:presLayoutVars>
          <dgm:bulletEnabled val="1"/>
        </dgm:presLayoutVars>
      </dgm:prSet>
      <dgm:spPr/>
      <dgm:t>
        <a:bodyPr/>
        <a:lstStyle/>
        <a:p>
          <a:endParaRPr lang="tr-TR"/>
        </a:p>
      </dgm:t>
    </dgm:pt>
    <dgm:pt modelId="{82463E9F-A8F7-4A00-841F-FD1799E47849}" type="pres">
      <dgm:prSet presAssocID="{42A56A79-226C-4E09-BD96-0C5F3DEB93CF}" presName="sibTrans" presStyleLbl="sibTrans1D1" presStyleIdx="2" presStyleCnt="5"/>
      <dgm:spPr/>
      <dgm:t>
        <a:bodyPr/>
        <a:lstStyle/>
        <a:p>
          <a:endParaRPr lang="tr-TR"/>
        </a:p>
      </dgm:t>
    </dgm:pt>
    <dgm:pt modelId="{BFFAB75C-D68F-4958-9092-CA3A5E03007C}" type="pres">
      <dgm:prSet presAssocID="{42A56A79-226C-4E09-BD96-0C5F3DEB93CF}" presName="connectorText" presStyleLbl="sibTrans1D1" presStyleIdx="2" presStyleCnt="5"/>
      <dgm:spPr/>
      <dgm:t>
        <a:bodyPr/>
        <a:lstStyle/>
        <a:p>
          <a:endParaRPr lang="tr-TR"/>
        </a:p>
      </dgm:t>
    </dgm:pt>
    <dgm:pt modelId="{AFAEE572-2387-4751-A822-AF498563F8D6}" type="pres">
      <dgm:prSet presAssocID="{5A16A497-89D7-4514-A09D-3552F88D6E21}" presName="node" presStyleLbl="node1" presStyleIdx="3" presStyleCnt="6">
        <dgm:presLayoutVars>
          <dgm:bulletEnabled val="1"/>
        </dgm:presLayoutVars>
      </dgm:prSet>
      <dgm:spPr/>
      <dgm:t>
        <a:bodyPr/>
        <a:lstStyle/>
        <a:p>
          <a:endParaRPr lang="tr-TR"/>
        </a:p>
      </dgm:t>
    </dgm:pt>
    <dgm:pt modelId="{2780E645-0096-4065-AB62-254FEE9868A4}" type="pres">
      <dgm:prSet presAssocID="{5E25CCFF-762D-4F4B-B668-56B745657440}" presName="sibTrans" presStyleLbl="sibTrans1D1" presStyleIdx="3" presStyleCnt="5"/>
      <dgm:spPr/>
      <dgm:t>
        <a:bodyPr/>
        <a:lstStyle/>
        <a:p>
          <a:endParaRPr lang="tr-TR"/>
        </a:p>
      </dgm:t>
    </dgm:pt>
    <dgm:pt modelId="{0434EC75-A592-4633-ACDC-23E5609FBA6B}" type="pres">
      <dgm:prSet presAssocID="{5E25CCFF-762D-4F4B-B668-56B745657440}" presName="connectorText" presStyleLbl="sibTrans1D1" presStyleIdx="3" presStyleCnt="5"/>
      <dgm:spPr/>
      <dgm:t>
        <a:bodyPr/>
        <a:lstStyle/>
        <a:p>
          <a:endParaRPr lang="tr-TR"/>
        </a:p>
      </dgm:t>
    </dgm:pt>
    <dgm:pt modelId="{FDC92AFF-446A-4EDA-B9B3-ECFC74B03711}" type="pres">
      <dgm:prSet presAssocID="{D225AE9D-C00E-4420-83C3-7CC055944B86}" presName="node" presStyleLbl="node1" presStyleIdx="4" presStyleCnt="6">
        <dgm:presLayoutVars>
          <dgm:bulletEnabled val="1"/>
        </dgm:presLayoutVars>
      </dgm:prSet>
      <dgm:spPr/>
      <dgm:t>
        <a:bodyPr/>
        <a:lstStyle/>
        <a:p>
          <a:endParaRPr lang="tr-TR"/>
        </a:p>
      </dgm:t>
    </dgm:pt>
    <dgm:pt modelId="{540EF44A-2F86-46DD-BA70-67566988E9FB}" type="pres">
      <dgm:prSet presAssocID="{D37446C0-3856-4F9F-9CA2-793B33E89BEF}" presName="sibTrans" presStyleLbl="sibTrans1D1" presStyleIdx="4" presStyleCnt="5"/>
      <dgm:spPr/>
      <dgm:t>
        <a:bodyPr/>
        <a:lstStyle/>
        <a:p>
          <a:endParaRPr lang="tr-TR"/>
        </a:p>
      </dgm:t>
    </dgm:pt>
    <dgm:pt modelId="{FA63032F-669F-4FAD-B996-164778553B9B}" type="pres">
      <dgm:prSet presAssocID="{D37446C0-3856-4F9F-9CA2-793B33E89BEF}" presName="connectorText" presStyleLbl="sibTrans1D1" presStyleIdx="4" presStyleCnt="5"/>
      <dgm:spPr/>
      <dgm:t>
        <a:bodyPr/>
        <a:lstStyle/>
        <a:p>
          <a:endParaRPr lang="tr-TR"/>
        </a:p>
      </dgm:t>
    </dgm:pt>
    <dgm:pt modelId="{92B2C8E6-FC0B-4D27-8741-C95C6BC7B92E}" type="pres">
      <dgm:prSet presAssocID="{C7F12C72-9241-4636-8673-0D3588E678B8}" presName="node" presStyleLbl="node1" presStyleIdx="5" presStyleCnt="6">
        <dgm:presLayoutVars>
          <dgm:bulletEnabled val="1"/>
        </dgm:presLayoutVars>
      </dgm:prSet>
      <dgm:spPr/>
      <dgm:t>
        <a:bodyPr/>
        <a:lstStyle/>
        <a:p>
          <a:endParaRPr lang="tr-TR"/>
        </a:p>
      </dgm:t>
    </dgm:pt>
  </dgm:ptLst>
  <dgm:cxnLst>
    <dgm:cxn modelId="{7926C2D7-2F7A-41E6-B0FB-1917E662FD2C}" type="presOf" srcId="{8338295C-AE7C-4F2B-AF40-940A4651F3F9}" destId="{99A5BA1F-D12B-416C-A616-0E7906811CAB}" srcOrd="1" destOrd="0" presId="urn:microsoft.com/office/officeart/2005/8/layout/bProcess3"/>
    <dgm:cxn modelId="{B42E81E2-D00A-4E04-AEBB-F54FA34F24A9}" type="presOf" srcId="{D225AE9D-C00E-4420-83C3-7CC055944B86}" destId="{FDC92AFF-446A-4EDA-B9B3-ECFC74B03711}" srcOrd="0" destOrd="0" presId="urn:microsoft.com/office/officeart/2005/8/layout/bProcess3"/>
    <dgm:cxn modelId="{8B5F8664-D042-4F0A-B69A-10E24E9C0B4E}" srcId="{37036BF6-72DA-4A13-BBBA-846F742C577B}" destId="{266FD2B0-C79C-4B06-A359-09B83238C15B}" srcOrd="0" destOrd="0" parTransId="{248D38FE-E006-49FE-9FF7-2A710BACF82A}" sibTransId="{8338295C-AE7C-4F2B-AF40-940A4651F3F9}"/>
    <dgm:cxn modelId="{088D7985-2797-462A-B2FB-8899931B8B7F}" srcId="{37036BF6-72DA-4A13-BBBA-846F742C577B}" destId="{80782B89-4B8F-4627-8E43-D977BAECB4FB}" srcOrd="1" destOrd="0" parTransId="{EE356012-DF59-431E-8CBF-E0102337422C}" sibTransId="{C260D188-308E-43CB-9BD4-D6B1A2AAA7BA}"/>
    <dgm:cxn modelId="{EB144100-8458-460C-8185-1BAAE88E7BF0}" type="presOf" srcId="{42A56A79-226C-4E09-BD96-0C5F3DEB93CF}" destId="{BFFAB75C-D68F-4958-9092-CA3A5E03007C}" srcOrd="1" destOrd="0" presId="urn:microsoft.com/office/officeart/2005/8/layout/bProcess3"/>
    <dgm:cxn modelId="{8CA6C175-8AE7-4CA6-A124-BA14C8052E87}" srcId="{37036BF6-72DA-4A13-BBBA-846F742C577B}" destId="{A645AA37-8194-4487-932E-0BBFF5BB51AE}" srcOrd="2" destOrd="0" parTransId="{5B094BF3-E5FA-4DC7-9761-8CE6EB08AF60}" sibTransId="{42A56A79-226C-4E09-BD96-0C5F3DEB93CF}"/>
    <dgm:cxn modelId="{4A5BD265-F6FF-4CCC-B228-6D4BA4EFE615}" srcId="{37036BF6-72DA-4A13-BBBA-846F742C577B}" destId="{5A16A497-89D7-4514-A09D-3552F88D6E21}" srcOrd="3" destOrd="0" parTransId="{5400C247-30FA-44DC-B6E4-EEBD793A9997}" sibTransId="{5E25CCFF-762D-4F4B-B668-56B745657440}"/>
    <dgm:cxn modelId="{83BF88B5-782F-4017-BFB8-F29B21E8E6E7}" type="presOf" srcId="{80782B89-4B8F-4627-8E43-D977BAECB4FB}" destId="{D95183C1-A4F8-4E41-8E16-8CDDF1BE1EBE}" srcOrd="0" destOrd="0" presId="urn:microsoft.com/office/officeart/2005/8/layout/bProcess3"/>
    <dgm:cxn modelId="{898E34AC-5C18-4CE8-8B45-40D86D5C0CB4}" type="presOf" srcId="{5A16A497-89D7-4514-A09D-3552F88D6E21}" destId="{AFAEE572-2387-4751-A822-AF498563F8D6}" srcOrd="0" destOrd="0" presId="urn:microsoft.com/office/officeart/2005/8/layout/bProcess3"/>
    <dgm:cxn modelId="{2A089D1E-49DE-4E6D-88D6-12AE91B4E3C0}" srcId="{37036BF6-72DA-4A13-BBBA-846F742C577B}" destId="{C7F12C72-9241-4636-8673-0D3588E678B8}" srcOrd="5" destOrd="0" parTransId="{C2C1D8CB-A887-4034-B878-A07A9BE77220}" sibTransId="{485046DA-F92A-46C9-A6F0-C984FA91962F}"/>
    <dgm:cxn modelId="{D36DD797-6DC3-4662-90AD-A5392FD72B3D}" type="presOf" srcId="{A645AA37-8194-4487-932E-0BBFF5BB51AE}" destId="{80F5851E-2951-410D-8620-8AEBDA42E0A5}" srcOrd="0" destOrd="0" presId="urn:microsoft.com/office/officeart/2005/8/layout/bProcess3"/>
    <dgm:cxn modelId="{C0521C4D-5535-4160-9456-51E78240C767}" type="presOf" srcId="{5E25CCFF-762D-4F4B-B668-56B745657440}" destId="{2780E645-0096-4065-AB62-254FEE9868A4}" srcOrd="0" destOrd="0" presId="urn:microsoft.com/office/officeart/2005/8/layout/bProcess3"/>
    <dgm:cxn modelId="{910C133C-0D75-4391-A02F-346CF5C97324}" type="presOf" srcId="{C7F12C72-9241-4636-8673-0D3588E678B8}" destId="{92B2C8E6-FC0B-4D27-8741-C95C6BC7B92E}" srcOrd="0" destOrd="0" presId="urn:microsoft.com/office/officeart/2005/8/layout/bProcess3"/>
    <dgm:cxn modelId="{675BAC10-0936-4429-BCD3-4FD5031E1E24}" type="presOf" srcId="{5E25CCFF-762D-4F4B-B668-56B745657440}" destId="{0434EC75-A592-4633-ACDC-23E5609FBA6B}" srcOrd="1" destOrd="0" presId="urn:microsoft.com/office/officeart/2005/8/layout/bProcess3"/>
    <dgm:cxn modelId="{EEF0DB24-64B1-47C0-838B-43E9BF87A27B}" type="presOf" srcId="{D37446C0-3856-4F9F-9CA2-793B33E89BEF}" destId="{FA63032F-669F-4FAD-B996-164778553B9B}" srcOrd="1" destOrd="0" presId="urn:microsoft.com/office/officeart/2005/8/layout/bProcess3"/>
    <dgm:cxn modelId="{21FF48EC-A0B1-4817-AFCB-7B9578DABF67}" type="presOf" srcId="{37036BF6-72DA-4A13-BBBA-846F742C577B}" destId="{15F66BC1-4034-486F-9E3D-11F1D5ABA5DC}" srcOrd="0" destOrd="0" presId="urn:microsoft.com/office/officeart/2005/8/layout/bProcess3"/>
    <dgm:cxn modelId="{654655AC-37D7-4E54-B84D-E795B1A25AFE}" type="presOf" srcId="{266FD2B0-C79C-4B06-A359-09B83238C15B}" destId="{09664A92-450D-475B-B445-EA722A5A8DB9}" srcOrd="0" destOrd="0" presId="urn:microsoft.com/office/officeart/2005/8/layout/bProcess3"/>
    <dgm:cxn modelId="{5FBE4785-A8BB-45D5-8200-6CAE1BED2777}" srcId="{37036BF6-72DA-4A13-BBBA-846F742C577B}" destId="{D225AE9D-C00E-4420-83C3-7CC055944B86}" srcOrd="4" destOrd="0" parTransId="{76ECB640-0510-464D-9FC7-460F40C47C25}" sibTransId="{D37446C0-3856-4F9F-9CA2-793B33E89BEF}"/>
    <dgm:cxn modelId="{43179A64-8F51-4C2E-AE87-66942E2F6395}" type="presOf" srcId="{C260D188-308E-43CB-9BD4-D6B1A2AAA7BA}" destId="{9DA01A1B-CC62-4E55-8F81-7859B087370E}" srcOrd="1" destOrd="0" presId="urn:microsoft.com/office/officeart/2005/8/layout/bProcess3"/>
    <dgm:cxn modelId="{EDA9A986-A8A2-4CC8-9069-1512C2733D1E}" type="presOf" srcId="{8338295C-AE7C-4F2B-AF40-940A4651F3F9}" destId="{30A1838F-2938-4570-8745-48342AD33EFA}" srcOrd="0" destOrd="0" presId="urn:microsoft.com/office/officeart/2005/8/layout/bProcess3"/>
    <dgm:cxn modelId="{6C8ED03F-F10C-40E6-8024-6B0E71DA0D6A}" type="presOf" srcId="{42A56A79-226C-4E09-BD96-0C5F3DEB93CF}" destId="{82463E9F-A8F7-4A00-841F-FD1799E47849}" srcOrd="0" destOrd="0" presId="urn:microsoft.com/office/officeart/2005/8/layout/bProcess3"/>
    <dgm:cxn modelId="{1F1F5245-2030-47A1-8ED9-C15A9C267F3D}" type="presOf" srcId="{C260D188-308E-43CB-9BD4-D6B1A2AAA7BA}" destId="{D3AC762D-E03D-45C0-A0BD-88E533559016}" srcOrd="0" destOrd="0" presId="urn:microsoft.com/office/officeart/2005/8/layout/bProcess3"/>
    <dgm:cxn modelId="{7802E4F5-63A5-4041-890F-F2B38DDD6738}" type="presOf" srcId="{D37446C0-3856-4F9F-9CA2-793B33E89BEF}" destId="{540EF44A-2F86-46DD-BA70-67566988E9FB}" srcOrd="0" destOrd="0" presId="urn:microsoft.com/office/officeart/2005/8/layout/bProcess3"/>
    <dgm:cxn modelId="{E54D507D-4FA2-4A9B-AD0C-1998313ABF55}" type="presParOf" srcId="{15F66BC1-4034-486F-9E3D-11F1D5ABA5DC}" destId="{09664A92-450D-475B-B445-EA722A5A8DB9}" srcOrd="0" destOrd="0" presId="urn:microsoft.com/office/officeart/2005/8/layout/bProcess3"/>
    <dgm:cxn modelId="{E547588E-5FAA-4975-9329-0C145D99BDA4}" type="presParOf" srcId="{15F66BC1-4034-486F-9E3D-11F1D5ABA5DC}" destId="{30A1838F-2938-4570-8745-48342AD33EFA}" srcOrd="1" destOrd="0" presId="urn:microsoft.com/office/officeart/2005/8/layout/bProcess3"/>
    <dgm:cxn modelId="{B63E9CD8-EB9F-4674-B910-9252B54B84BA}" type="presParOf" srcId="{30A1838F-2938-4570-8745-48342AD33EFA}" destId="{99A5BA1F-D12B-416C-A616-0E7906811CAB}" srcOrd="0" destOrd="0" presId="urn:microsoft.com/office/officeart/2005/8/layout/bProcess3"/>
    <dgm:cxn modelId="{3D4457A7-DB5E-48D1-8A16-163CDCFF0853}" type="presParOf" srcId="{15F66BC1-4034-486F-9E3D-11F1D5ABA5DC}" destId="{D95183C1-A4F8-4E41-8E16-8CDDF1BE1EBE}" srcOrd="2" destOrd="0" presId="urn:microsoft.com/office/officeart/2005/8/layout/bProcess3"/>
    <dgm:cxn modelId="{D2CA3F3A-FAD2-457F-AA30-EFC8A3AF4C3F}" type="presParOf" srcId="{15F66BC1-4034-486F-9E3D-11F1D5ABA5DC}" destId="{D3AC762D-E03D-45C0-A0BD-88E533559016}" srcOrd="3" destOrd="0" presId="urn:microsoft.com/office/officeart/2005/8/layout/bProcess3"/>
    <dgm:cxn modelId="{578629D6-F8C5-41B2-87D9-3B943012249C}" type="presParOf" srcId="{D3AC762D-E03D-45C0-A0BD-88E533559016}" destId="{9DA01A1B-CC62-4E55-8F81-7859B087370E}" srcOrd="0" destOrd="0" presId="urn:microsoft.com/office/officeart/2005/8/layout/bProcess3"/>
    <dgm:cxn modelId="{62162F3B-C903-416F-B4F7-BAFFFA25B061}" type="presParOf" srcId="{15F66BC1-4034-486F-9E3D-11F1D5ABA5DC}" destId="{80F5851E-2951-410D-8620-8AEBDA42E0A5}" srcOrd="4" destOrd="0" presId="urn:microsoft.com/office/officeart/2005/8/layout/bProcess3"/>
    <dgm:cxn modelId="{6F14AE3D-88EB-4003-9714-8777D413EC18}" type="presParOf" srcId="{15F66BC1-4034-486F-9E3D-11F1D5ABA5DC}" destId="{82463E9F-A8F7-4A00-841F-FD1799E47849}" srcOrd="5" destOrd="0" presId="urn:microsoft.com/office/officeart/2005/8/layout/bProcess3"/>
    <dgm:cxn modelId="{FCA9A566-09CB-4D4B-9F10-0562944C37A4}" type="presParOf" srcId="{82463E9F-A8F7-4A00-841F-FD1799E47849}" destId="{BFFAB75C-D68F-4958-9092-CA3A5E03007C}" srcOrd="0" destOrd="0" presId="urn:microsoft.com/office/officeart/2005/8/layout/bProcess3"/>
    <dgm:cxn modelId="{1DF58C08-0C23-41F7-A209-AF8E208D1A72}" type="presParOf" srcId="{15F66BC1-4034-486F-9E3D-11F1D5ABA5DC}" destId="{AFAEE572-2387-4751-A822-AF498563F8D6}" srcOrd="6" destOrd="0" presId="urn:microsoft.com/office/officeart/2005/8/layout/bProcess3"/>
    <dgm:cxn modelId="{639D1484-3349-47D2-BEDD-517D3DB3034B}" type="presParOf" srcId="{15F66BC1-4034-486F-9E3D-11F1D5ABA5DC}" destId="{2780E645-0096-4065-AB62-254FEE9868A4}" srcOrd="7" destOrd="0" presId="urn:microsoft.com/office/officeart/2005/8/layout/bProcess3"/>
    <dgm:cxn modelId="{C8826A82-0194-4E67-9A71-08C8EE3D1AC1}" type="presParOf" srcId="{2780E645-0096-4065-AB62-254FEE9868A4}" destId="{0434EC75-A592-4633-ACDC-23E5609FBA6B}" srcOrd="0" destOrd="0" presId="urn:microsoft.com/office/officeart/2005/8/layout/bProcess3"/>
    <dgm:cxn modelId="{FD243386-A1F7-4F3E-9DEC-8299E7ACC66A}" type="presParOf" srcId="{15F66BC1-4034-486F-9E3D-11F1D5ABA5DC}" destId="{FDC92AFF-446A-4EDA-B9B3-ECFC74B03711}" srcOrd="8" destOrd="0" presId="urn:microsoft.com/office/officeart/2005/8/layout/bProcess3"/>
    <dgm:cxn modelId="{3BAF4107-97AD-4FF4-A6AE-7F7B20BBD3E3}" type="presParOf" srcId="{15F66BC1-4034-486F-9E3D-11F1D5ABA5DC}" destId="{540EF44A-2F86-46DD-BA70-67566988E9FB}" srcOrd="9" destOrd="0" presId="urn:microsoft.com/office/officeart/2005/8/layout/bProcess3"/>
    <dgm:cxn modelId="{DB1BC261-C4D8-412B-B3F7-2DF1041D6ABB}" type="presParOf" srcId="{540EF44A-2F86-46DD-BA70-67566988E9FB}" destId="{FA63032F-669F-4FAD-B996-164778553B9B}" srcOrd="0" destOrd="0" presId="urn:microsoft.com/office/officeart/2005/8/layout/bProcess3"/>
    <dgm:cxn modelId="{5B26EE41-BE1D-446C-995A-A374B53A4CAD}" type="presParOf" srcId="{15F66BC1-4034-486F-9E3D-11F1D5ABA5DC}" destId="{92B2C8E6-FC0B-4D27-8741-C95C6BC7B92E}" srcOrd="10"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0184383-2CA9-4147-B89B-B34509D03BE0}"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tr-TR"/>
        </a:p>
      </dgm:t>
    </dgm:pt>
    <dgm:pt modelId="{222A4CF6-D96E-4496-ADF6-33A362677323}">
      <dgm:prSet phldrT="[Metin]"/>
      <dgm:spPr>
        <a:solidFill>
          <a:schemeClr val="tx2">
            <a:lumMod val="60000"/>
            <a:lumOff val="40000"/>
          </a:schemeClr>
        </a:solidFill>
      </dgm:spPr>
      <dgm:t>
        <a:bodyPr/>
        <a:lstStyle/>
        <a:p>
          <a:r>
            <a:rPr lang="tr-TR" dirty="0"/>
            <a:t>BAŞARI SINAVI</a:t>
          </a:r>
        </a:p>
      </dgm:t>
    </dgm:pt>
    <dgm:pt modelId="{EB705C00-0DF8-440E-AFE3-2EE00CE47A44}" type="parTrans" cxnId="{0179E332-29D8-4EA9-9D3A-7C3D6408C9F2}">
      <dgm:prSet/>
      <dgm:spPr/>
      <dgm:t>
        <a:bodyPr/>
        <a:lstStyle/>
        <a:p>
          <a:endParaRPr lang="tr-TR"/>
        </a:p>
      </dgm:t>
    </dgm:pt>
    <dgm:pt modelId="{17CFF327-A72A-4834-A22D-DBA068B62215}" type="sibTrans" cxnId="{0179E332-29D8-4EA9-9D3A-7C3D6408C9F2}">
      <dgm:prSet/>
      <dgm:spPr/>
      <dgm:t>
        <a:bodyPr/>
        <a:lstStyle/>
        <a:p>
          <a:endParaRPr lang="tr-TR"/>
        </a:p>
      </dgm:t>
    </dgm:pt>
    <dgm:pt modelId="{187F00A6-AFC2-4CA2-A8E0-A75476B96E95}">
      <dgm:prSet phldrT="[Metin]"/>
      <dgm:spPr>
        <a:solidFill>
          <a:schemeClr val="tx2">
            <a:lumMod val="60000"/>
            <a:lumOff val="40000"/>
          </a:schemeClr>
        </a:solidFill>
      </dgm:spPr>
      <dgm:t>
        <a:bodyPr/>
        <a:lstStyle/>
        <a:p>
          <a:r>
            <a:rPr lang="tr-TR" dirty="0"/>
            <a:t>TOPLAM</a:t>
          </a:r>
        </a:p>
        <a:p>
          <a:r>
            <a:rPr lang="tr-TR" dirty="0"/>
            <a:t>3 ADET</a:t>
          </a:r>
        </a:p>
        <a:p>
          <a:endParaRPr lang="tr-TR" dirty="0"/>
        </a:p>
      </dgm:t>
    </dgm:pt>
    <dgm:pt modelId="{DD240504-E358-4EB0-90F9-9EDB4A5301DA}" type="parTrans" cxnId="{C9210779-310D-4886-87B4-18D41E510FEB}">
      <dgm:prSet/>
      <dgm:spPr/>
      <dgm:t>
        <a:bodyPr/>
        <a:lstStyle/>
        <a:p>
          <a:endParaRPr lang="tr-TR"/>
        </a:p>
      </dgm:t>
    </dgm:pt>
    <dgm:pt modelId="{022E9D77-9CA4-47E5-A37A-1DF32A10E810}" type="sibTrans" cxnId="{C9210779-310D-4886-87B4-18D41E510FEB}">
      <dgm:prSet/>
      <dgm:spPr/>
      <dgm:t>
        <a:bodyPr/>
        <a:lstStyle/>
        <a:p>
          <a:endParaRPr lang="tr-TR"/>
        </a:p>
      </dgm:t>
    </dgm:pt>
    <dgm:pt modelId="{8E50E1AD-0335-40DB-927C-1C9D568539E2}">
      <dgm:prSet phldrT="[Metin]"/>
      <dgm:spPr>
        <a:solidFill>
          <a:schemeClr val="tx2">
            <a:lumMod val="60000"/>
            <a:lumOff val="40000"/>
          </a:schemeClr>
        </a:solidFill>
      </dgm:spPr>
      <dgm:t>
        <a:bodyPr/>
        <a:lstStyle/>
        <a:p>
          <a:r>
            <a:rPr lang="tr-TR" dirty="0"/>
            <a:t>AĞIRLIK</a:t>
          </a:r>
        </a:p>
        <a:p>
          <a:r>
            <a:rPr lang="tr-TR" dirty="0"/>
            <a:t>3X10=%30</a:t>
          </a:r>
        </a:p>
      </dgm:t>
    </dgm:pt>
    <dgm:pt modelId="{8EDE065A-99CB-48BC-9B77-0B6FF43487E3}" type="parTrans" cxnId="{8780AEE0-6A07-4905-856E-4EB9BD5B4D72}">
      <dgm:prSet/>
      <dgm:spPr/>
      <dgm:t>
        <a:bodyPr/>
        <a:lstStyle/>
        <a:p>
          <a:endParaRPr lang="tr-TR"/>
        </a:p>
      </dgm:t>
    </dgm:pt>
    <dgm:pt modelId="{CAD8B6F3-749F-4C0C-A589-14E2393A1BB3}" type="sibTrans" cxnId="{8780AEE0-6A07-4905-856E-4EB9BD5B4D72}">
      <dgm:prSet/>
      <dgm:spPr/>
      <dgm:t>
        <a:bodyPr/>
        <a:lstStyle/>
        <a:p>
          <a:endParaRPr lang="tr-TR"/>
        </a:p>
      </dgm:t>
    </dgm:pt>
    <dgm:pt modelId="{7E993384-49FA-4EE4-82DA-DE5CD6F354E5}">
      <dgm:prSet/>
      <dgm:spPr>
        <a:solidFill>
          <a:schemeClr val="tx2">
            <a:lumMod val="60000"/>
            <a:lumOff val="40000"/>
          </a:schemeClr>
        </a:solidFill>
      </dgm:spPr>
      <dgm:t>
        <a:bodyPr/>
        <a:lstStyle/>
        <a:p>
          <a:r>
            <a:rPr lang="tr-TR" dirty="0"/>
            <a:t>Bu sınavlar dilin kullanımı, dinleme ve okuma ’ bölümlerinden oluşmaktadır ancak 3. sınavda bunlara ek olarak ‘ yazma’ bölümü de olacaktır.</a:t>
          </a:r>
        </a:p>
      </dgm:t>
    </dgm:pt>
    <dgm:pt modelId="{EA57EED4-8575-4730-B0B8-11C449FF6A61}" type="parTrans" cxnId="{D0BA0946-7F0A-4F25-AB20-E1EE69088ABF}">
      <dgm:prSet/>
      <dgm:spPr/>
      <dgm:t>
        <a:bodyPr/>
        <a:lstStyle/>
        <a:p>
          <a:endParaRPr lang="tr-TR"/>
        </a:p>
      </dgm:t>
    </dgm:pt>
    <dgm:pt modelId="{1CDF5845-820A-4A20-825B-189512146A05}" type="sibTrans" cxnId="{D0BA0946-7F0A-4F25-AB20-E1EE69088ABF}">
      <dgm:prSet/>
      <dgm:spPr/>
      <dgm:t>
        <a:bodyPr/>
        <a:lstStyle/>
        <a:p>
          <a:endParaRPr lang="tr-TR"/>
        </a:p>
      </dgm:t>
    </dgm:pt>
    <dgm:pt modelId="{A4F3BB5E-18A9-452C-BD5E-A4817E922D38}">
      <dgm:prSet/>
      <dgm:spPr>
        <a:solidFill>
          <a:schemeClr val="tx2">
            <a:lumMod val="60000"/>
            <a:lumOff val="40000"/>
          </a:schemeClr>
        </a:solidFill>
      </dgm:spPr>
      <dgm:t>
        <a:bodyPr/>
        <a:lstStyle/>
        <a:p>
          <a:r>
            <a:rPr lang="tr-TR" dirty="0"/>
            <a:t>Perşembe ve/ya Cuma günleri yapılır. Sınav günü ders yapılmaz.</a:t>
          </a:r>
        </a:p>
      </dgm:t>
    </dgm:pt>
    <dgm:pt modelId="{B3E787FA-4DA5-48A7-BAA2-521A5D3BECD0}" type="parTrans" cxnId="{DC05E49E-7743-4AFA-961C-41C5B624ABE7}">
      <dgm:prSet/>
      <dgm:spPr/>
      <dgm:t>
        <a:bodyPr/>
        <a:lstStyle/>
        <a:p>
          <a:endParaRPr lang="tr-TR"/>
        </a:p>
      </dgm:t>
    </dgm:pt>
    <dgm:pt modelId="{A91255BC-25F4-4DB9-8B68-B4A44CFB1BA8}" type="sibTrans" cxnId="{DC05E49E-7743-4AFA-961C-41C5B624ABE7}">
      <dgm:prSet/>
      <dgm:spPr/>
      <dgm:t>
        <a:bodyPr/>
        <a:lstStyle/>
        <a:p>
          <a:endParaRPr lang="tr-TR"/>
        </a:p>
      </dgm:t>
    </dgm:pt>
    <dgm:pt modelId="{6536A152-4B24-4BE3-9EC6-EE16EA29B44B}" type="pres">
      <dgm:prSet presAssocID="{50184383-2CA9-4147-B89B-B34509D03BE0}" presName="Name0" presStyleCnt="0">
        <dgm:presLayoutVars>
          <dgm:dir/>
          <dgm:resizeHandles val="exact"/>
        </dgm:presLayoutVars>
      </dgm:prSet>
      <dgm:spPr/>
      <dgm:t>
        <a:bodyPr/>
        <a:lstStyle/>
        <a:p>
          <a:endParaRPr lang="tr-TR"/>
        </a:p>
      </dgm:t>
    </dgm:pt>
    <dgm:pt modelId="{576FE9EE-269B-4594-BE84-5948720A1AE4}" type="pres">
      <dgm:prSet presAssocID="{222A4CF6-D96E-4496-ADF6-33A362677323}" presName="node" presStyleLbl="node1" presStyleIdx="0" presStyleCnt="5">
        <dgm:presLayoutVars>
          <dgm:bulletEnabled val="1"/>
        </dgm:presLayoutVars>
      </dgm:prSet>
      <dgm:spPr/>
      <dgm:t>
        <a:bodyPr/>
        <a:lstStyle/>
        <a:p>
          <a:endParaRPr lang="tr-TR"/>
        </a:p>
      </dgm:t>
    </dgm:pt>
    <dgm:pt modelId="{0AFEF7C8-3771-4613-95E9-1080472DD3FD}" type="pres">
      <dgm:prSet presAssocID="{17CFF327-A72A-4834-A22D-DBA068B62215}" presName="sibTrans" presStyleLbl="sibTrans1D1" presStyleIdx="0" presStyleCnt="4"/>
      <dgm:spPr/>
      <dgm:t>
        <a:bodyPr/>
        <a:lstStyle/>
        <a:p>
          <a:endParaRPr lang="tr-TR"/>
        </a:p>
      </dgm:t>
    </dgm:pt>
    <dgm:pt modelId="{91560A79-3F3F-4383-A8C4-F8A57CF3FA72}" type="pres">
      <dgm:prSet presAssocID="{17CFF327-A72A-4834-A22D-DBA068B62215}" presName="connectorText" presStyleLbl="sibTrans1D1" presStyleIdx="0" presStyleCnt="4"/>
      <dgm:spPr/>
      <dgm:t>
        <a:bodyPr/>
        <a:lstStyle/>
        <a:p>
          <a:endParaRPr lang="tr-TR"/>
        </a:p>
      </dgm:t>
    </dgm:pt>
    <dgm:pt modelId="{74F8EFA1-EBD5-46BA-BA45-109CEB88C8BA}" type="pres">
      <dgm:prSet presAssocID="{187F00A6-AFC2-4CA2-A8E0-A75476B96E95}" presName="node" presStyleLbl="node1" presStyleIdx="1" presStyleCnt="5">
        <dgm:presLayoutVars>
          <dgm:bulletEnabled val="1"/>
        </dgm:presLayoutVars>
      </dgm:prSet>
      <dgm:spPr/>
      <dgm:t>
        <a:bodyPr/>
        <a:lstStyle/>
        <a:p>
          <a:endParaRPr lang="tr-TR"/>
        </a:p>
      </dgm:t>
    </dgm:pt>
    <dgm:pt modelId="{14253C74-0166-4380-92C5-E8B524158E4B}" type="pres">
      <dgm:prSet presAssocID="{022E9D77-9CA4-47E5-A37A-1DF32A10E810}" presName="sibTrans" presStyleLbl="sibTrans1D1" presStyleIdx="1" presStyleCnt="4"/>
      <dgm:spPr/>
      <dgm:t>
        <a:bodyPr/>
        <a:lstStyle/>
        <a:p>
          <a:endParaRPr lang="tr-TR"/>
        </a:p>
      </dgm:t>
    </dgm:pt>
    <dgm:pt modelId="{10D728C5-380F-4911-B792-D3E19C083BEE}" type="pres">
      <dgm:prSet presAssocID="{022E9D77-9CA4-47E5-A37A-1DF32A10E810}" presName="connectorText" presStyleLbl="sibTrans1D1" presStyleIdx="1" presStyleCnt="4"/>
      <dgm:spPr/>
      <dgm:t>
        <a:bodyPr/>
        <a:lstStyle/>
        <a:p>
          <a:endParaRPr lang="tr-TR"/>
        </a:p>
      </dgm:t>
    </dgm:pt>
    <dgm:pt modelId="{9C63A397-F7CD-4FEA-A297-F7BC2C777044}" type="pres">
      <dgm:prSet presAssocID="{8E50E1AD-0335-40DB-927C-1C9D568539E2}" presName="node" presStyleLbl="node1" presStyleIdx="2" presStyleCnt="5" custLinFactNeighborX="2803" custLinFactNeighborY="2786">
        <dgm:presLayoutVars>
          <dgm:bulletEnabled val="1"/>
        </dgm:presLayoutVars>
      </dgm:prSet>
      <dgm:spPr/>
      <dgm:t>
        <a:bodyPr/>
        <a:lstStyle/>
        <a:p>
          <a:endParaRPr lang="tr-TR"/>
        </a:p>
      </dgm:t>
    </dgm:pt>
    <dgm:pt modelId="{00B850A2-EF9E-43F5-8742-FE7E611BACAC}" type="pres">
      <dgm:prSet presAssocID="{CAD8B6F3-749F-4C0C-A589-14E2393A1BB3}" presName="sibTrans" presStyleLbl="sibTrans1D1" presStyleIdx="2" presStyleCnt="4"/>
      <dgm:spPr/>
      <dgm:t>
        <a:bodyPr/>
        <a:lstStyle/>
        <a:p>
          <a:endParaRPr lang="tr-TR"/>
        </a:p>
      </dgm:t>
    </dgm:pt>
    <dgm:pt modelId="{19447437-7F84-4977-8614-F2E3ADC702F3}" type="pres">
      <dgm:prSet presAssocID="{CAD8B6F3-749F-4C0C-A589-14E2393A1BB3}" presName="connectorText" presStyleLbl="sibTrans1D1" presStyleIdx="2" presStyleCnt="4"/>
      <dgm:spPr/>
      <dgm:t>
        <a:bodyPr/>
        <a:lstStyle/>
        <a:p>
          <a:endParaRPr lang="tr-TR"/>
        </a:p>
      </dgm:t>
    </dgm:pt>
    <dgm:pt modelId="{F5922AAA-09A3-4B02-8774-E03854CB0AC0}" type="pres">
      <dgm:prSet presAssocID="{A4F3BB5E-18A9-452C-BD5E-A4817E922D38}" presName="node" presStyleLbl="node1" presStyleIdx="3" presStyleCnt="5">
        <dgm:presLayoutVars>
          <dgm:bulletEnabled val="1"/>
        </dgm:presLayoutVars>
      </dgm:prSet>
      <dgm:spPr/>
      <dgm:t>
        <a:bodyPr/>
        <a:lstStyle/>
        <a:p>
          <a:endParaRPr lang="tr-TR"/>
        </a:p>
      </dgm:t>
    </dgm:pt>
    <dgm:pt modelId="{81DC037E-74F9-4100-8A06-3786B9A21374}" type="pres">
      <dgm:prSet presAssocID="{A91255BC-25F4-4DB9-8B68-B4A44CFB1BA8}" presName="sibTrans" presStyleLbl="sibTrans1D1" presStyleIdx="3" presStyleCnt="4"/>
      <dgm:spPr/>
      <dgm:t>
        <a:bodyPr/>
        <a:lstStyle/>
        <a:p>
          <a:endParaRPr lang="tr-TR"/>
        </a:p>
      </dgm:t>
    </dgm:pt>
    <dgm:pt modelId="{09668B9D-2A87-477A-B88B-22ADD4E6525B}" type="pres">
      <dgm:prSet presAssocID="{A91255BC-25F4-4DB9-8B68-B4A44CFB1BA8}" presName="connectorText" presStyleLbl="sibTrans1D1" presStyleIdx="3" presStyleCnt="4"/>
      <dgm:spPr/>
      <dgm:t>
        <a:bodyPr/>
        <a:lstStyle/>
        <a:p>
          <a:endParaRPr lang="tr-TR"/>
        </a:p>
      </dgm:t>
    </dgm:pt>
    <dgm:pt modelId="{CDA68F0C-3B54-408C-9745-C13897FE8F14}" type="pres">
      <dgm:prSet presAssocID="{7E993384-49FA-4EE4-82DA-DE5CD6F354E5}" presName="node" presStyleLbl="node1" presStyleIdx="4" presStyleCnt="5">
        <dgm:presLayoutVars>
          <dgm:bulletEnabled val="1"/>
        </dgm:presLayoutVars>
      </dgm:prSet>
      <dgm:spPr/>
      <dgm:t>
        <a:bodyPr/>
        <a:lstStyle/>
        <a:p>
          <a:endParaRPr lang="tr-TR"/>
        </a:p>
      </dgm:t>
    </dgm:pt>
  </dgm:ptLst>
  <dgm:cxnLst>
    <dgm:cxn modelId="{B01DE218-E63A-41E2-A9FE-DA30C63D6A94}" type="presOf" srcId="{17CFF327-A72A-4834-A22D-DBA068B62215}" destId="{91560A79-3F3F-4383-A8C4-F8A57CF3FA72}" srcOrd="1" destOrd="0" presId="urn:microsoft.com/office/officeart/2005/8/layout/bProcess3"/>
    <dgm:cxn modelId="{62DB954D-2A94-411F-B787-2D04BA37F1A3}" type="presOf" srcId="{A91255BC-25F4-4DB9-8B68-B4A44CFB1BA8}" destId="{09668B9D-2A87-477A-B88B-22ADD4E6525B}" srcOrd="1" destOrd="0" presId="urn:microsoft.com/office/officeart/2005/8/layout/bProcess3"/>
    <dgm:cxn modelId="{B7FF8317-6A01-4F7A-870B-F03D7E41720E}" type="presOf" srcId="{CAD8B6F3-749F-4C0C-A589-14E2393A1BB3}" destId="{19447437-7F84-4977-8614-F2E3ADC702F3}" srcOrd="1" destOrd="0" presId="urn:microsoft.com/office/officeart/2005/8/layout/bProcess3"/>
    <dgm:cxn modelId="{C9210779-310D-4886-87B4-18D41E510FEB}" srcId="{50184383-2CA9-4147-B89B-B34509D03BE0}" destId="{187F00A6-AFC2-4CA2-A8E0-A75476B96E95}" srcOrd="1" destOrd="0" parTransId="{DD240504-E358-4EB0-90F9-9EDB4A5301DA}" sibTransId="{022E9D77-9CA4-47E5-A37A-1DF32A10E810}"/>
    <dgm:cxn modelId="{7511B4CC-DF67-4B93-B41D-3448FDC2AECC}" type="presOf" srcId="{A91255BC-25F4-4DB9-8B68-B4A44CFB1BA8}" destId="{81DC037E-74F9-4100-8A06-3786B9A21374}" srcOrd="0" destOrd="0" presId="urn:microsoft.com/office/officeart/2005/8/layout/bProcess3"/>
    <dgm:cxn modelId="{7C39D2F9-2747-4E37-9882-25F0A3A7568D}" type="presOf" srcId="{7E993384-49FA-4EE4-82DA-DE5CD6F354E5}" destId="{CDA68F0C-3B54-408C-9745-C13897FE8F14}" srcOrd="0" destOrd="0" presId="urn:microsoft.com/office/officeart/2005/8/layout/bProcess3"/>
    <dgm:cxn modelId="{58C36490-C7E3-4BF1-95E8-63ECAC48C1AD}" type="presOf" srcId="{8E50E1AD-0335-40DB-927C-1C9D568539E2}" destId="{9C63A397-F7CD-4FEA-A297-F7BC2C777044}" srcOrd="0" destOrd="0" presId="urn:microsoft.com/office/officeart/2005/8/layout/bProcess3"/>
    <dgm:cxn modelId="{7597FBA9-E3F3-4F3C-8A57-1A98107946B8}" type="presOf" srcId="{022E9D77-9CA4-47E5-A37A-1DF32A10E810}" destId="{14253C74-0166-4380-92C5-E8B524158E4B}" srcOrd="0" destOrd="0" presId="urn:microsoft.com/office/officeart/2005/8/layout/bProcess3"/>
    <dgm:cxn modelId="{DC05E49E-7743-4AFA-961C-41C5B624ABE7}" srcId="{50184383-2CA9-4147-B89B-B34509D03BE0}" destId="{A4F3BB5E-18A9-452C-BD5E-A4817E922D38}" srcOrd="3" destOrd="0" parTransId="{B3E787FA-4DA5-48A7-BAA2-521A5D3BECD0}" sibTransId="{A91255BC-25F4-4DB9-8B68-B4A44CFB1BA8}"/>
    <dgm:cxn modelId="{0179E332-29D8-4EA9-9D3A-7C3D6408C9F2}" srcId="{50184383-2CA9-4147-B89B-B34509D03BE0}" destId="{222A4CF6-D96E-4496-ADF6-33A362677323}" srcOrd="0" destOrd="0" parTransId="{EB705C00-0DF8-440E-AFE3-2EE00CE47A44}" sibTransId="{17CFF327-A72A-4834-A22D-DBA068B62215}"/>
    <dgm:cxn modelId="{BE85F505-BDE9-4020-839E-12B61B586730}" type="presOf" srcId="{222A4CF6-D96E-4496-ADF6-33A362677323}" destId="{576FE9EE-269B-4594-BE84-5948720A1AE4}" srcOrd="0" destOrd="0" presId="urn:microsoft.com/office/officeart/2005/8/layout/bProcess3"/>
    <dgm:cxn modelId="{961D2DDA-0F86-4BC3-8CF3-C0EFDDF23AA1}" type="presOf" srcId="{50184383-2CA9-4147-B89B-B34509D03BE0}" destId="{6536A152-4B24-4BE3-9EC6-EE16EA29B44B}" srcOrd="0" destOrd="0" presId="urn:microsoft.com/office/officeart/2005/8/layout/bProcess3"/>
    <dgm:cxn modelId="{FA6868BF-B072-4FE4-A441-8BEA2309BF05}" type="presOf" srcId="{187F00A6-AFC2-4CA2-A8E0-A75476B96E95}" destId="{74F8EFA1-EBD5-46BA-BA45-109CEB88C8BA}" srcOrd="0" destOrd="0" presId="urn:microsoft.com/office/officeart/2005/8/layout/bProcess3"/>
    <dgm:cxn modelId="{582B3D2A-0309-40E8-BBD3-272FEA32C2E3}" type="presOf" srcId="{022E9D77-9CA4-47E5-A37A-1DF32A10E810}" destId="{10D728C5-380F-4911-B792-D3E19C083BEE}" srcOrd="1" destOrd="0" presId="urn:microsoft.com/office/officeart/2005/8/layout/bProcess3"/>
    <dgm:cxn modelId="{52104246-BF82-42BE-8EEC-0A313E9589C6}" type="presOf" srcId="{CAD8B6F3-749F-4C0C-A589-14E2393A1BB3}" destId="{00B850A2-EF9E-43F5-8742-FE7E611BACAC}" srcOrd="0" destOrd="0" presId="urn:microsoft.com/office/officeart/2005/8/layout/bProcess3"/>
    <dgm:cxn modelId="{D0BA0946-7F0A-4F25-AB20-E1EE69088ABF}" srcId="{50184383-2CA9-4147-B89B-B34509D03BE0}" destId="{7E993384-49FA-4EE4-82DA-DE5CD6F354E5}" srcOrd="4" destOrd="0" parTransId="{EA57EED4-8575-4730-B0B8-11C449FF6A61}" sibTransId="{1CDF5845-820A-4A20-825B-189512146A05}"/>
    <dgm:cxn modelId="{A602CDDB-C56A-4696-9E40-7A0E08CAEB0C}" type="presOf" srcId="{A4F3BB5E-18A9-452C-BD5E-A4817E922D38}" destId="{F5922AAA-09A3-4B02-8774-E03854CB0AC0}" srcOrd="0" destOrd="0" presId="urn:microsoft.com/office/officeart/2005/8/layout/bProcess3"/>
    <dgm:cxn modelId="{8780AEE0-6A07-4905-856E-4EB9BD5B4D72}" srcId="{50184383-2CA9-4147-B89B-B34509D03BE0}" destId="{8E50E1AD-0335-40DB-927C-1C9D568539E2}" srcOrd="2" destOrd="0" parTransId="{8EDE065A-99CB-48BC-9B77-0B6FF43487E3}" sibTransId="{CAD8B6F3-749F-4C0C-A589-14E2393A1BB3}"/>
    <dgm:cxn modelId="{236BD511-65CE-4DF3-ABEA-012CC8786D92}" type="presOf" srcId="{17CFF327-A72A-4834-A22D-DBA068B62215}" destId="{0AFEF7C8-3771-4613-95E9-1080472DD3FD}" srcOrd="0" destOrd="0" presId="urn:microsoft.com/office/officeart/2005/8/layout/bProcess3"/>
    <dgm:cxn modelId="{7313B0BD-DC52-4F6C-8894-8F6B7C774EE8}" type="presParOf" srcId="{6536A152-4B24-4BE3-9EC6-EE16EA29B44B}" destId="{576FE9EE-269B-4594-BE84-5948720A1AE4}" srcOrd="0" destOrd="0" presId="urn:microsoft.com/office/officeart/2005/8/layout/bProcess3"/>
    <dgm:cxn modelId="{FB1E267F-B004-4A6A-BF0F-9FBD56936D48}" type="presParOf" srcId="{6536A152-4B24-4BE3-9EC6-EE16EA29B44B}" destId="{0AFEF7C8-3771-4613-95E9-1080472DD3FD}" srcOrd="1" destOrd="0" presId="urn:microsoft.com/office/officeart/2005/8/layout/bProcess3"/>
    <dgm:cxn modelId="{CF4B77B2-51BC-48A3-BFD4-5050C802500F}" type="presParOf" srcId="{0AFEF7C8-3771-4613-95E9-1080472DD3FD}" destId="{91560A79-3F3F-4383-A8C4-F8A57CF3FA72}" srcOrd="0" destOrd="0" presId="urn:microsoft.com/office/officeart/2005/8/layout/bProcess3"/>
    <dgm:cxn modelId="{DBC9CEAE-BF0C-4291-AFF6-1877087A5E46}" type="presParOf" srcId="{6536A152-4B24-4BE3-9EC6-EE16EA29B44B}" destId="{74F8EFA1-EBD5-46BA-BA45-109CEB88C8BA}" srcOrd="2" destOrd="0" presId="urn:microsoft.com/office/officeart/2005/8/layout/bProcess3"/>
    <dgm:cxn modelId="{B45C4CE1-C611-4C03-A71A-A8F4796804EA}" type="presParOf" srcId="{6536A152-4B24-4BE3-9EC6-EE16EA29B44B}" destId="{14253C74-0166-4380-92C5-E8B524158E4B}" srcOrd="3" destOrd="0" presId="urn:microsoft.com/office/officeart/2005/8/layout/bProcess3"/>
    <dgm:cxn modelId="{44AA107B-21ED-4297-9040-EF12B23B27DE}" type="presParOf" srcId="{14253C74-0166-4380-92C5-E8B524158E4B}" destId="{10D728C5-380F-4911-B792-D3E19C083BEE}" srcOrd="0" destOrd="0" presId="urn:microsoft.com/office/officeart/2005/8/layout/bProcess3"/>
    <dgm:cxn modelId="{213B2AA1-0F4F-4522-A913-6AC86B691E96}" type="presParOf" srcId="{6536A152-4B24-4BE3-9EC6-EE16EA29B44B}" destId="{9C63A397-F7CD-4FEA-A297-F7BC2C777044}" srcOrd="4" destOrd="0" presId="urn:microsoft.com/office/officeart/2005/8/layout/bProcess3"/>
    <dgm:cxn modelId="{EA93611F-7660-4BEF-9B8E-CE5702F8371F}" type="presParOf" srcId="{6536A152-4B24-4BE3-9EC6-EE16EA29B44B}" destId="{00B850A2-EF9E-43F5-8742-FE7E611BACAC}" srcOrd="5" destOrd="0" presId="urn:microsoft.com/office/officeart/2005/8/layout/bProcess3"/>
    <dgm:cxn modelId="{A93CA936-0E2A-4FF8-88FE-D8A1C5414BCD}" type="presParOf" srcId="{00B850A2-EF9E-43F5-8742-FE7E611BACAC}" destId="{19447437-7F84-4977-8614-F2E3ADC702F3}" srcOrd="0" destOrd="0" presId="urn:microsoft.com/office/officeart/2005/8/layout/bProcess3"/>
    <dgm:cxn modelId="{3F98F3A6-03DC-4926-B53F-FE6CD04B0EEC}" type="presParOf" srcId="{6536A152-4B24-4BE3-9EC6-EE16EA29B44B}" destId="{F5922AAA-09A3-4B02-8774-E03854CB0AC0}" srcOrd="6" destOrd="0" presId="urn:microsoft.com/office/officeart/2005/8/layout/bProcess3"/>
    <dgm:cxn modelId="{7C2DB08C-AB44-4368-9F72-437786C18964}" type="presParOf" srcId="{6536A152-4B24-4BE3-9EC6-EE16EA29B44B}" destId="{81DC037E-74F9-4100-8A06-3786B9A21374}" srcOrd="7" destOrd="0" presId="urn:microsoft.com/office/officeart/2005/8/layout/bProcess3"/>
    <dgm:cxn modelId="{FFCA87C1-1032-43D2-A16A-323EBCD15EA9}" type="presParOf" srcId="{81DC037E-74F9-4100-8A06-3786B9A21374}" destId="{09668B9D-2A87-477A-B88B-22ADD4E6525B}" srcOrd="0" destOrd="0" presId="urn:microsoft.com/office/officeart/2005/8/layout/bProcess3"/>
    <dgm:cxn modelId="{D6C482D0-C37A-4E3D-924C-8F90661B1795}" type="presParOf" srcId="{6536A152-4B24-4BE3-9EC6-EE16EA29B44B}" destId="{CDA68F0C-3B54-408C-9745-C13897FE8F14}" srcOrd="8"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6DA37D7-6411-4838-A777-38D343C63320}"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tr-TR"/>
        </a:p>
      </dgm:t>
    </dgm:pt>
    <dgm:pt modelId="{F0E68752-601C-4872-9D33-9B2CB7879B7D}">
      <dgm:prSet phldrT="[Metin]"/>
      <dgm:spPr>
        <a:solidFill>
          <a:schemeClr val="tx2">
            <a:lumMod val="60000"/>
            <a:lumOff val="40000"/>
          </a:schemeClr>
        </a:solidFill>
      </dgm:spPr>
      <dgm:t>
        <a:bodyPr/>
        <a:lstStyle/>
        <a:p>
          <a:r>
            <a:rPr lang="tr-TR" dirty="0"/>
            <a:t>KONUŞMA SINAVI</a:t>
          </a:r>
        </a:p>
      </dgm:t>
    </dgm:pt>
    <dgm:pt modelId="{3464A1CA-F16B-4E54-8D6E-5959A2FA9BC0}" type="parTrans" cxnId="{5B4D68C7-8794-4083-8186-DE995D13BAF4}">
      <dgm:prSet/>
      <dgm:spPr/>
      <dgm:t>
        <a:bodyPr/>
        <a:lstStyle/>
        <a:p>
          <a:endParaRPr lang="tr-TR"/>
        </a:p>
      </dgm:t>
    </dgm:pt>
    <dgm:pt modelId="{2DBAAC03-CA15-430B-8EF4-767C43B051F3}" type="sibTrans" cxnId="{5B4D68C7-8794-4083-8186-DE995D13BAF4}">
      <dgm:prSet/>
      <dgm:spPr/>
      <dgm:t>
        <a:bodyPr/>
        <a:lstStyle/>
        <a:p>
          <a:endParaRPr lang="tr-TR"/>
        </a:p>
      </dgm:t>
    </dgm:pt>
    <dgm:pt modelId="{1609954E-79F1-42DA-8DA2-480D64E45A20}">
      <dgm:prSet phldrT="[Metin]"/>
      <dgm:spPr>
        <a:solidFill>
          <a:schemeClr val="tx2">
            <a:lumMod val="60000"/>
            <a:lumOff val="40000"/>
          </a:schemeClr>
        </a:solidFill>
      </dgm:spPr>
      <dgm:t>
        <a:bodyPr/>
        <a:lstStyle/>
        <a:p>
          <a:r>
            <a:rPr lang="tr-TR" dirty="0"/>
            <a:t>TOPLAM </a:t>
          </a:r>
        </a:p>
        <a:p>
          <a:r>
            <a:rPr lang="tr-TR" dirty="0"/>
            <a:t>1 ADET</a:t>
          </a:r>
        </a:p>
      </dgm:t>
    </dgm:pt>
    <dgm:pt modelId="{C08540BD-6410-4BB8-BEDD-549DA5AFF270}" type="parTrans" cxnId="{DE8B381D-E5A7-4EEC-B5B5-7FCEBF9AC058}">
      <dgm:prSet/>
      <dgm:spPr/>
      <dgm:t>
        <a:bodyPr/>
        <a:lstStyle/>
        <a:p>
          <a:endParaRPr lang="tr-TR"/>
        </a:p>
      </dgm:t>
    </dgm:pt>
    <dgm:pt modelId="{BDF0AF95-4053-4579-A506-A4B06D63483B}" type="sibTrans" cxnId="{DE8B381D-E5A7-4EEC-B5B5-7FCEBF9AC058}">
      <dgm:prSet/>
      <dgm:spPr/>
      <dgm:t>
        <a:bodyPr/>
        <a:lstStyle/>
        <a:p>
          <a:endParaRPr lang="tr-TR"/>
        </a:p>
      </dgm:t>
    </dgm:pt>
    <dgm:pt modelId="{BA3F9714-5999-4693-88F3-BE61BA447F6F}">
      <dgm:prSet/>
      <dgm:spPr>
        <a:solidFill>
          <a:schemeClr val="tx2">
            <a:lumMod val="60000"/>
            <a:lumOff val="40000"/>
          </a:schemeClr>
        </a:solidFill>
      </dgm:spPr>
      <dgm:t>
        <a:bodyPr/>
        <a:lstStyle/>
        <a:p>
          <a:r>
            <a:rPr lang="tr-TR" dirty="0"/>
            <a:t>Perşembe ve Cuma günleri yapılır. </a:t>
          </a:r>
        </a:p>
      </dgm:t>
    </dgm:pt>
    <dgm:pt modelId="{F37D8D35-91FF-4729-80D7-682418E27EF2}" type="parTrans" cxnId="{83EA1BB4-2F17-4790-9DED-4520DCDDC742}">
      <dgm:prSet/>
      <dgm:spPr/>
      <dgm:t>
        <a:bodyPr/>
        <a:lstStyle/>
        <a:p>
          <a:endParaRPr lang="tr-TR"/>
        </a:p>
      </dgm:t>
    </dgm:pt>
    <dgm:pt modelId="{50C6DC57-2E6C-4062-B18A-3D30D32317C4}" type="sibTrans" cxnId="{83EA1BB4-2F17-4790-9DED-4520DCDDC742}">
      <dgm:prSet/>
      <dgm:spPr/>
      <dgm:t>
        <a:bodyPr/>
        <a:lstStyle/>
        <a:p>
          <a:endParaRPr lang="tr-TR"/>
        </a:p>
      </dgm:t>
    </dgm:pt>
    <dgm:pt modelId="{02DBD928-1D00-4C90-93CE-AACDB8B9D410}">
      <dgm:prSet phldrT="[Metin]"/>
      <dgm:spPr>
        <a:solidFill>
          <a:schemeClr val="tx2">
            <a:lumMod val="60000"/>
            <a:lumOff val="40000"/>
          </a:schemeClr>
        </a:solidFill>
      </dgm:spPr>
      <dgm:t>
        <a:bodyPr/>
        <a:lstStyle/>
        <a:p>
          <a:r>
            <a:rPr lang="tr-TR" dirty="0"/>
            <a:t>AĞIRLIK</a:t>
          </a:r>
        </a:p>
        <a:p>
          <a:r>
            <a:rPr lang="tr-TR" dirty="0"/>
            <a:t>1X8=%8</a:t>
          </a:r>
        </a:p>
      </dgm:t>
    </dgm:pt>
    <dgm:pt modelId="{A2458C88-E069-41FD-A2EB-FD3636720D66}" type="sibTrans" cxnId="{8A19BD1D-646F-4516-88DA-5A33EEAC9A0D}">
      <dgm:prSet/>
      <dgm:spPr/>
      <dgm:t>
        <a:bodyPr/>
        <a:lstStyle/>
        <a:p>
          <a:endParaRPr lang="tr-TR"/>
        </a:p>
      </dgm:t>
    </dgm:pt>
    <dgm:pt modelId="{319BC050-4E67-462E-AF84-41DE4B5882B3}" type="parTrans" cxnId="{8A19BD1D-646F-4516-88DA-5A33EEAC9A0D}">
      <dgm:prSet/>
      <dgm:spPr/>
      <dgm:t>
        <a:bodyPr/>
        <a:lstStyle/>
        <a:p>
          <a:endParaRPr lang="tr-TR"/>
        </a:p>
      </dgm:t>
    </dgm:pt>
    <dgm:pt modelId="{04D01BE8-E9CC-4156-B3D1-26240AEA045E}" type="pres">
      <dgm:prSet presAssocID="{C6DA37D7-6411-4838-A777-38D343C63320}" presName="Name0" presStyleCnt="0">
        <dgm:presLayoutVars>
          <dgm:dir/>
          <dgm:resizeHandles val="exact"/>
        </dgm:presLayoutVars>
      </dgm:prSet>
      <dgm:spPr/>
      <dgm:t>
        <a:bodyPr/>
        <a:lstStyle/>
        <a:p>
          <a:endParaRPr lang="tr-TR"/>
        </a:p>
      </dgm:t>
    </dgm:pt>
    <dgm:pt modelId="{F5C28BB4-4411-4DD0-B84F-A5DE1BEF69C1}" type="pres">
      <dgm:prSet presAssocID="{F0E68752-601C-4872-9D33-9B2CB7879B7D}" presName="node" presStyleLbl="node1" presStyleIdx="0" presStyleCnt="4">
        <dgm:presLayoutVars>
          <dgm:bulletEnabled val="1"/>
        </dgm:presLayoutVars>
      </dgm:prSet>
      <dgm:spPr/>
      <dgm:t>
        <a:bodyPr/>
        <a:lstStyle/>
        <a:p>
          <a:endParaRPr lang="tr-TR"/>
        </a:p>
      </dgm:t>
    </dgm:pt>
    <dgm:pt modelId="{2436F8D3-179C-4290-B31E-ECB05AF680B7}" type="pres">
      <dgm:prSet presAssocID="{2DBAAC03-CA15-430B-8EF4-767C43B051F3}" presName="sibTrans" presStyleLbl="sibTrans1D1" presStyleIdx="0" presStyleCnt="3"/>
      <dgm:spPr/>
      <dgm:t>
        <a:bodyPr/>
        <a:lstStyle/>
        <a:p>
          <a:endParaRPr lang="tr-TR"/>
        </a:p>
      </dgm:t>
    </dgm:pt>
    <dgm:pt modelId="{79130ACB-FA6F-4F70-B24F-83292EEA5BEC}" type="pres">
      <dgm:prSet presAssocID="{2DBAAC03-CA15-430B-8EF4-767C43B051F3}" presName="connectorText" presStyleLbl="sibTrans1D1" presStyleIdx="0" presStyleCnt="3"/>
      <dgm:spPr/>
      <dgm:t>
        <a:bodyPr/>
        <a:lstStyle/>
        <a:p>
          <a:endParaRPr lang="tr-TR"/>
        </a:p>
      </dgm:t>
    </dgm:pt>
    <dgm:pt modelId="{DDA0A475-8CE6-4082-BE9A-5E6C681ABB3B}" type="pres">
      <dgm:prSet presAssocID="{1609954E-79F1-42DA-8DA2-480D64E45A20}" presName="node" presStyleLbl="node1" presStyleIdx="1" presStyleCnt="4">
        <dgm:presLayoutVars>
          <dgm:bulletEnabled val="1"/>
        </dgm:presLayoutVars>
      </dgm:prSet>
      <dgm:spPr/>
      <dgm:t>
        <a:bodyPr/>
        <a:lstStyle/>
        <a:p>
          <a:endParaRPr lang="tr-TR"/>
        </a:p>
      </dgm:t>
    </dgm:pt>
    <dgm:pt modelId="{E0EE9E6A-90BB-451E-BCE3-7F9DA7D0167A}" type="pres">
      <dgm:prSet presAssocID="{BDF0AF95-4053-4579-A506-A4B06D63483B}" presName="sibTrans" presStyleLbl="sibTrans1D1" presStyleIdx="1" presStyleCnt="3"/>
      <dgm:spPr/>
      <dgm:t>
        <a:bodyPr/>
        <a:lstStyle/>
        <a:p>
          <a:endParaRPr lang="tr-TR"/>
        </a:p>
      </dgm:t>
    </dgm:pt>
    <dgm:pt modelId="{8EE9E98F-BA09-45EF-B984-523DE23EB18E}" type="pres">
      <dgm:prSet presAssocID="{BDF0AF95-4053-4579-A506-A4B06D63483B}" presName="connectorText" presStyleLbl="sibTrans1D1" presStyleIdx="1" presStyleCnt="3"/>
      <dgm:spPr/>
      <dgm:t>
        <a:bodyPr/>
        <a:lstStyle/>
        <a:p>
          <a:endParaRPr lang="tr-TR"/>
        </a:p>
      </dgm:t>
    </dgm:pt>
    <dgm:pt modelId="{9C137D56-2887-47A2-8F6D-9030152D89C2}" type="pres">
      <dgm:prSet presAssocID="{02DBD928-1D00-4C90-93CE-AACDB8B9D410}" presName="node" presStyleLbl="node1" presStyleIdx="2" presStyleCnt="4">
        <dgm:presLayoutVars>
          <dgm:bulletEnabled val="1"/>
        </dgm:presLayoutVars>
      </dgm:prSet>
      <dgm:spPr/>
      <dgm:t>
        <a:bodyPr/>
        <a:lstStyle/>
        <a:p>
          <a:endParaRPr lang="tr-TR"/>
        </a:p>
      </dgm:t>
    </dgm:pt>
    <dgm:pt modelId="{0424ED8C-7632-48EC-B23C-6411D0C286D5}" type="pres">
      <dgm:prSet presAssocID="{A2458C88-E069-41FD-A2EB-FD3636720D66}" presName="sibTrans" presStyleLbl="sibTrans1D1" presStyleIdx="2" presStyleCnt="3"/>
      <dgm:spPr/>
      <dgm:t>
        <a:bodyPr/>
        <a:lstStyle/>
        <a:p>
          <a:endParaRPr lang="tr-TR"/>
        </a:p>
      </dgm:t>
    </dgm:pt>
    <dgm:pt modelId="{79A54135-12C8-482E-A135-3C3E391D9689}" type="pres">
      <dgm:prSet presAssocID="{A2458C88-E069-41FD-A2EB-FD3636720D66}" presName="connectorText" presStyleLbl="sibTrans1D1" presStyleIdx="2" presStyleCnt="3"/>
      <dgm:spPr/>
      <dgm:t>
        <a:bodyPr/>
        <a:lstStyle/>
        <a:p>
          <a:endParaRPr lang="tr-TR"/>
        </a:p>
      </dgm:t>
    </dgm:pt>
    <dgm:pt modelId="{FA20A6BE-1AD8-4567-AF2C-715A43C5E8EC}" type="pres">
      <dgm:prSet presAssocID="{BA3F9714-5999-4693-88F3-BE61BA447F6F}" presName="node" presStyleLbl="node1" presStyleIdx="3" presStyleCnt="4">
        <dgm:presLayoutVars>
          <dgm:bulletEnabled val="1"/>
        </dgm:presLayoutVars>
      </dgm:prSet>
      <dgm:spPr/>
      <dgm:t>
        <a:bodyPr/>
        <a:lstStyle/>
        <a:p>
          <a:endParaRPr lang="tr-TR"/>
        </a:p>
      </dgm:t>
    </dgm:pt>
  </dgm:ptLst>
  <dgm:cxnLst>
    <dgm:cxn modelId="{866ECAB0-02D3-4BAB-8193-743BC5196CB0}" type="presOf" srcId="{A2458C88-E069-41FD-A2EB-FD3636720D66}" destId="{79A54135-12C8-482E-A135-3C3E391D9689}" srcOrd="1" destOrd="0" presId="urn:microsoft.com/office/officeart/2005/8/layout/bProcess3"/>
    <dgm:cxn modelId="{85CF5FA8-1CD4-4956-8F95-F162292BF4A8}" type="presOf" srcId="{BDF0AF95-4053-4579-A506-A4B06D63483B}" destId="{8EE9E98F-BA09-45EF-B984-523DE23EB18E}" srcOrd="1" destOrd="0" presId="urn:microsoft.com/office/officeart/2005/8/layout/bProcess3"/>
    <dgm:cxn modelId="{5B4D68C7-8794-4083-8186-DE995D13BAF4}" srcId="{C6DA37D7-6411-4838-A777-38D343C63320}" destId="{F0E68752-601C-4872-9D33-9B2CB7879B7D}" srcOrd="0" destOrd="0" parTransId="{3464A1CA-F16B-4E54-8D6E-5959A2FA9BC0}" sibTransId="{2DBAAC03-CA15-430B-8EF4-767C43B051F3}"/>
    <dgm:cxn modelId="{AE79955A-E2DC-432A-820C-99FD31F8BF55}" type="presOf" srcId="{BDF0AF95-4053-4579-A506-A4B06D63483B}" destId="{E0EE9E6A-90BB-451E-BCE3-7F9DA7D0167A}" srcOrd="0" destOrd="0" presId="urn:microsoft.com/office/officeart/2005/8/layout/bProcess3"/>
    <dgm:cxn modelId="{FD94461C-FFED-4C96-80E1-63BBADA1EB94}" type="presOf" srcId="{C6DA37D7-6411-4838-A777-38D343C63320}" destId="{04D01BE8-E9CC-4156-B3D1-26240AEA045E}" srcOrd="0" destOrd="0" presId="urn:microsoft.com/office/officeart/2005/8/layout/bProcess3"/>
    <dgm:cxn modelId="{891CF18A-4B05-436C-9482-37447ACFA5EA}" type="presOf" srcId="{BA3F9714-5999-4693-88F3-BE61BA447F6F}" destId="{FA20A6BE-1AD8-4567-AF2C-715A43C5E8EC}" srcOrd="0" destOrd="0" presId="urn:microsoft.com/office/officeart/2005/8/layout/bProcess3"/>
    <dgm:cxn modelId="{3199B391-A38D-4DE5-9A71-0A56C5A09B0E}" type="presOf" srcId="{2DBAAC03-CA15-430B-8EF4-767C43B051F3}" destId="{2436F8D3-179C-4290-B31E-ECB05AF680B7}" srcOrd="0" destOrd="0" presId="urn:microsoft.com/office/officeart/2005/8/layout/bProcess3"/>
    <dgm:cxn modelId="{347C80E6-E137-4555-8B73-6A842E980F75}" type="presOf" srcId="{02DBD928-1D00-4C90-93CE-AACDB8B9D410}" destId="{9C137D56-2887-47A2-8F6D-9030152D89C2}" srcOrd="0" destOrd="0" presId="urn:microsoft.com/office/officeart/2005/8/layout/bProcess3"/>
    <dgm:cxn modelId="{3026DF2D-3FBC-4D5C-9B3C-87CF7CC288D8}" type="presOf" srcId="{A2458C88-E069-41FD-A2EB-FD3636720D66}" destId="{0424ED8C-7632-48EC-B23C-6411D0C286D5}" srcOrd="0" destOrd="0" presId="urn:microsoft.com/office/officeart/2005/8/layout/bProcess3"/>
    <dgm:cxn modelId="{83EA1BB4-2F17-4790-9DED-4520DCDDC742}" srcId="{C6DA37D7-6411-4838-A777-38D343C63320}" destId="{BA3F9714-5999-4693-88F3-BE61BA447F6F}" srcOrd="3" destOrd="0" parTransId="{F37D8D35-91FF-4729-80D7-682418E27EF2}" sibTransId="{50C6DC57-2E6C-4062-B18A-3D30D32317C4}"/>
    <dgm:cxn modelId="{F225264C-C23F-4151-BD35-3A7E0477D81F}" type="presOf" srcId="{F0E68752-601C-4872-9D33-9B2CB7879B7D}" destId="{F5C28BB4-4411-4DD0-B84F-A5DE1BEF69C1}" srcOrd="0" destOrd="0" presId="urn:microsoft.com/office/officeart/2005/8/layout/bProcess3"/>
    <dgm:cxn modelId="{C25D30DD-1BBB-4D15-8CC7-B3EC8172B298}" type="presOf" srcId="{2DBAAC03-CA15-430B-8EF4-767C43B051F3}" destId="{79130ACB-FA6F-4F70-B24F-83292EEA5BEC}" srcOrd="1" destOrd="0" presId="urn:microsoft.com/office/officeart/2005/8/layout/bProcess3"/>
    <dgm:cxn modelId="{8A19BD1D-646F-4516-88DA-5A33EEAC9A0D}" srcId="{C6DA37D7-6411-4838-A777-38D343C63320}" destId="{02DBD928-1D00-4C90-93CE-AACDB8B9D410}" srcOrd="2" destOrd="0" parTransId="{319BC050-4E67-462E-AF84-41DE4B5882B3}" sibTransId="{A2458C88-E069-41FD-A2EB-FD3636720D66}"/>
    <dgm:cxn modelId="{DE8B381D-E5A7-4EEC-B5B5-7FCEBF9AC058}" srcId="{C6DA37D7-6411-4838-A777-38D343C63320}" destId="{1609954E-79F1-42DA-8DA2-480D64E45A20}" srcOrd="1" destOrd="0" parTransId="{C08540BD-6410-4BB8-BEDD-549DA5AFF270}" sibTransId="{BDF0AF95-4053-4579-A506-A4B06D63483B}"/>
    <dgm:cxn modelId="{D763D138-E26B-418E-8235-809BA413B24F}" type="presOf" srcId="{1609954E-79F1-42DA-8DA2-480D64E45A20}" destId="{DDA0A475-8CE6-4082-BE9A-5E6C681ABB3B}" srcOrd="0" destOrd="0" presId="urn:microsoft.com/office/officeart/2005/8/layout/bProcess3"/>
    <dgm:cxn modelId="{4875B681-620B-48B6-B51B-9CF6160560E0}" type="presParOf" srcId="{04D01BE8-E9CC-4156-B3D1-26240AEA045E}" destId="{F5C28BB4-4411-4DD0-B84F-A5DE1BEF69C1}" srcOrd="0" destOrd="0" presId="urn:microsoft.com/office/officeart/2005/8/layout/bProcess3"/>
    <dgm:cxn modelId="{9D88CCD4-5820-4583-9046-A33E2434C7BD}" type="presParOf" srcId="{04D01BE8-E9CC-4156-B3D1-26240AEA045E}" destId="{2436F8D3-179C-4290-B31E-ECB05AF680B7}" srcOrd="1" destOrd="0" presId="urn:microsoft.com/office/officeart/2005/8/layout/bProcess3"/>
    <dgm:cxn modelId="{CEEBC916-9A48-4052-9D67-D3DA9CFDBFCA}" type="presParOf" srcId="{2436F8D3-179C-4290-B31E-ECB05AF680B7}" destId="{79130ACB-FA6F-4F70-B24F-83292EEA5BEC}" srcOrd="0" destOrd="0" presId="urn:microsoft.com/office/officeart/2005/8/layout/bProcess3"/>
    <dgm:cxn modelId="{867277A2-856A-4CE5-BCAA-3C81DA29B194}" type="presParOf" srcId="{04D01BE8-E9CC-4156-B3D1-26240AEA045E}" destId="{DDA0A475-8CE6-4082-BE9A-5E6C681ABB3B}" srcOrd="2" destOrd="0" presId="urn:microsoft.com/office/officeart/2005/8/layout/bProcess3"/>
    <dgm:cxn modelId="{03A90BB5-7D30-4D7F-BD5F-1C778168AEFA}" type="presParOf" srcId="{04D01BE8-E9CC-4156-B3D1-26240AEA045E}" destId="{E0EE9E6A-90BB-451E-BCE3-7F9DA7D0167A}" srcOrd="3" destOrd="0" presId="urn:microsoft.com/office/officeart/2005/8/layout/bProcess3"/>
    <dgm:cxn modelId="{74A72ACA-D904-4CFD-B4C2-27BF7B2BDD01}" type="presParOf" srcId="{E0EE9E6A-90BB-451E-BCE3-7F9DA7D0167A}" destId="{8EE9E98F-BA09-45EF-B984-523DE23EB18E}" srcOrd="0" destOrd="0" presId="urn:microsoft.com/office/officeart/2005/8/layout/bProcess3"/>
    <dgm:cxn modelId="{7531F00F-8F8E-4C53-8283-3B453991BFDC}" type="presParOf" srcId="{04D01BE8-E9CC-4156-B3D1-26240AEA045E}" destId="{9C137D56-2887-47A2-8F6D-9030152D89C2}" srcOrd="4" destOrd="0" presId="urn:microsoft.com/office/officeart/2005/8/layout/bProcess3"/>
    <dgm:cxn modelId="{DF4CDEA8-B9E4-439A-A374-D9050F073DF8}" type="presParOf" srcId="{04D01BE8-E9CC-4156-B3D1-26240AEA045E}" destId="{0424ED8C-7632-48EC-B23C-6411D0C286D5}" srcOrd="5" destOrd="0" presId="urn:microsoft.com/office/officeart/2005/8/layout/bProcess3"/>
    <dgm:cxn modelId="{50760508-4BAD-4959-AF10-1D4D68AC7168}" type="presParOf" srcId="{0424ED8C-7632-48EC-B23C-6411D0C286D5}" destId="{79A54135-12C8-482E-A135-3C3E391D9689}" srcOrd="0" destOrd="0" presId="urn:microsoft.com/office/officeart/2005/8/layout/bProcess3"/>
    <dgm:cxn modelId="{4469DE04-CB1F-4F9A-9043-D48869F3E7DE}" type="presParOf" srcId="{04D01BE8-E9CC-4156-B3D1-26240AEA045E}" destId="{FA20A6BE-1AD8-4567-AF2C-715A43C5E8EC}" srcOrd="6"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26D9F9-D73F-4241-A27B-01EB6556685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tr-TR"/>
        </a:p>
      </dgm:t>
    </dgm:pt>
    <dgm:pt modelId="{36F6A554-F02A-4C79-B575-A5F8F9D9E557}">
      <dgm:prSet phldrT="[Metin]"/>
      <dgm:spPr/>
      <dgm:t>
        <a:bodyPr/>
        <a:lstStyle/>
        <a:p>
          <a:r>
            <a:rPr lang="tr-TR" dirty="0"/>
            <a:t>ELEMENTARY</a:t>
          </a:r>
        </a:p>
        <a:p>
          <a:r>
            <a:rPr lang="tr-TR" dirty="0"/>
            <a:t>BAŞLANGIÇ</a:t>
          </a:r>
        </a:p>
      </dgm:t>
    </dgm:pt>
    <dgm:pt modelId="{06E23103-6FAB-49C2-96DF-3FCAE60D8ADE}" type="parTrans" cxnId="{A1A10B78-2B71-49AD-8281-EA929687E874}">
      <dgm:prSet/>
      <dgm:spPr/>
      <dgm:t>
        <a:bodyPr/>
        <a:lstStyle/>
        <a:p>
          <a:endParaRPr lang="tr-TR"/>
        </a:p>
      </dgm:t>
    </dgm:pt>
    <dgm:pt modelId="{2E4F53D9-422F-430C-91F4-FC2E7AA928A5}" type="sibTrans" cxnId="{A1A10B78-2B71-49AD-8281-EA929687E874}">
      <dgm:prSet/>
      <dgm:spPr/>
      <dgm:t>
        <a:bodyPr/>
        <a:lstStyle/>
        <a:p>
          <a:endParaRPr lang="tr-TR"/>
        </a:p>
      </dgm:t>
    </dgm:pt>
    <dgm:pt modelId="{91C087C4-4993-4C85-993E-4063558AB1C0}">
      <dgm:prSet phldrT="[Metin]"/>
      <dgm:spPr/>
      <dgm:t>
        <a:bodyPr/>
        <a:lstStyle/>
        <a:p>
          <a:r>
            <a:rPr lang="tr-TR" dirty="0"/>
            <a:t>PRE-INTERMEDIATE</a:t>
          </a:r>
        </a:p>
        <a:p>
          <a:r>
            <a:rPr lang="tr-TR" dirty="0"/>
            <a:t>ALT-ORTA</a:t>
          </a:r>
        </a:p>
      </dgm:t>
    </dgm:pt>
    <dgm:pt modelId="{24251063-42BE-4AFD-BDB6-333710A47608}" type="parTrans" cxnId="{2483BB1A-AA8D-425B-B022-562A97E476A9}">
      <dgm:prSet/>
      <dgm:spPr/>
      <dgm:t>
        <a:bodyPr/>
        <a:lstStyle/>
        <a:p>
          <a:endParaRPr lang="tr-TR"/>
        </a:p>
      </dgm:t>
    </dgm:pt>
    <dgm:pt modelId="{A0415368-D911-4BBB-8D30-063DB9C1E06A}" type="sibTrans" cxnId="{2483BB1A-AA8D-425B-B022-562A97E476A9}">
      <dgm:prSet/>
      <dgm:spPr/>
      <dgm:t>
        <a:bodyPr/>
        <a:lstStyle/>
        <a:p>
          <a:endParaRPr lang="tr-TR"/>
        </a:p>
      </dgm:t>
    </dgm:pt>
    <dgm:pt modelId="{DA522904-08D8-4FD1-BA2D-CA9F3751C95F}">
      <dgm:prSet phldrT="[Metin]"/>
      <dgm:spPr/>
      <dgm:t>
        <a:bodyPr/>
        <a:lstStyle/>
        <a:p>
          <a:r>
            <a:rPr lang="tr-TR" dirty="0"/>
            <a:t>INTERMEDIATE</a:t>
          </a:r>
        </a:p>
        <a:p>
          <a:r>
            <a:rPr lang="tr-TR" dirty="0"/>
            <a:t>ORTA</a:t>
          </a:r>
        </a:p>
      </dgm:t>
    </dgm:pt>
    <dgm:pt modelId="{9D6DBBFE-DA18-4394-83F7-90B41C404D49}" type="parTrans" cxnId="{C082695C-42F9-4C6C-8261-B62591AF5CAC}">
      <dgm:prSet/>
      <dgm:spPr/>
      <dgm:t>
        <a:bodyPr/>
        <a:lstStyle/>
        <a:p>
          <a:endParaRPr lang="tr-TR"/>
        </a:p>
      </dgm:t>
    </dgm:pt>
    <dgm:pt modelId="{ADDCF30A-7396-4197-9D4C-3AF99C2BB9B0}" type="sibTrans" cxnId="{C082695C-42F9-4C6C-8261-B62591AF5CAC}">
      <dgm:prSet/>
      <dgm:spPr/>
      <dgm:t>
        <a:bodyPr/>
        <a:lstStyle/>
        <a:p>
          <a:endParaRPr lang="tr-TR"/>
        </a:p>
      </dgm:t>
    </dgm:pt>
    <dgm:pt modelId="{38D84B09-2B28-4F4C-8C3B-2997B2990885}" type="pres">
      <dgm:prSet presAssocID="{4B26D9F9-D73F-4241-A27B-01EB65566855}" presName="Name0" presStyleCnt="0">
        <dgm:presLayoutVars>
          <dgm:chMax val="7"/>
          <dgm:chPref val="7"/>
          <dgm:dir/>
        </dgm:presLayoutVars>
      </dgm:prSet>
      <dgm:spPr/>
      <dgm:t>
        <a:bodyPr/>
        <a:lstStyle/>
        <a:p>
          <a:endParaRPr lang="tr-TR"/>
        </a:p>
      </dgm:t>
    </dgm:pt>
    <dgm:pt modelId="{E7F46065-E9D4-46D3-87C2-8993B31693F4}" type="pres">
      <dgm:prSet presAssocID="{4B26D9F9-D73F-4241-A27B-01EB65566855}" presName="Name1" presStyleCnt="0"/>
      <dgm:spPr/>
    </dgm:pt>
    <dgm:pt modelId="{79FAEE36-6CE3-4C43-B167-033D8C10C03F}" type="pres">
      <dgm:prSet presAssocID="{4B26D9F9-D73F-4241-A27B-01EB65566855}" presName="cycle" presStyleCnt="0"/>
      <dgm:spPr/>
    </dgm:pt>
    <dgm:pt modelId="{ED746865-5678-425D-91BA-7FD6F6D511A5}" type="pres">
      <dgm:prSet presAssocID="{4B26D9F9-D73F-4241-A27B-01EB65566855}" presName="srcNode" presStyleLbl="node1" presStyleIdx="0" presStyleCnt="3"/>
      <dgm:spPr/>
    </dgm:pt>
    <dgm:pt modelId="{9A035AD5-81C3-4B3B-84A4-4A1A93BFD048}" type="pres">
      <dgm:prSet presAssocID="{4B26D9F9-D73F-4241-A27B-01EB65566855}" presName="conn" presStyleLbl="parChTrans1D2" presStyleIdx="0" presStyleCnt="1"/>
      <dgm:spPr/>
      <dgm:t>
        <a:bodyPr/>
        <a:lstStyle/>
        <a:p>
          <a:endParaRPr lang="tr-TR"/>
        </a:p>
      </dgm:t>
    </dgm:pt>
    <dgm:pt modelId="{56A168E8-C59F-4239-B091-4EFE16760DF1}" type="pres">
      <dgm:prSet presAssocID="{4B26D9F9-D73F-4241-A27B-01EB65566855}" presName="extraNode" presStyleLbl="node1" presStyleIdx="0" presStyleCnt="3"/>
      <dgm:spPr/>
    </dgm:pt>
    <dgm:pt modelId="{A3EC8B5F-75B7-401C-BBAC-BBDD61238640}" type="pres">
      <dgm:prSet presAssocID="{4B26D9F9-D73F-4241-A27B-01EB65566855}" presName="dstNode" presStyleLbl="node1" presStyleIdx="0" presStyleCnt="3"/>
      <dgm:spPr/>
    </dgm:pt>
    <dgm:pt modelId="{FC4D2E11-1996-4BAA-8BC7-06487161008B}" type="pres">
      <dgm:prSet presAssocID="{36F6A554-F02A-4C79-B575-A5F8F9D9E557}" presName="text_1" presStyleLbl="node1" presStyleIdx="0" presStyleCnt="3">
        <dgm:presLayoutVars>
          <dgm:bulletEnabled val="1"/>
        </dgm:presLayoutVars>
      </dgm:prSet>
      <dgm:spPr/>
      <dgm:t>
        <a:bodyPr/>
        <a:lstStyle/>
        <a:p>
          <a:endParaRPr lang="tr-TR"/>
        </a:p>
      </dgm:t>
    </dgm:pt>
    <dgm:pt modelId="{9F7D0597-6E0E-4396-96DC-1EFBF8F07399}" type="pres">
      <dgm:prSet presAssocID="{36F6A554-F02A-4C79-B575-A5F8F9D9E557}" presName="accent_1" presStyleCnt="0"/>
      <dgm:spPr/>
    </dgm:pt>
    <dgm:pt modelId="{03A82F7C-75C3-4A45-AF4A-411441DF4F77}" type="pres">
      <dgm:prSet presAssocID="{36F6A554-F02A-4C79-B575-A5F8F9D9E557}" presName="accentRepeatNode" presStyleLbl="solidFgAcc1" presStyleIdx="0" presStyleCnt="3" custLinFactNeighborX="3808" custLinFactNeighborY="-98"/>
      <dgm:spPr/>
    </dgm:pt>
    <dgm:pt modelId="{53410C19-7A2A-4881-B5FA-96AA957F8A4A}" type="pres">
      <dgm:prSet presAssocID="{91C087C4-4993-4C85-993E-4063558AB1C0}" presName="text_2" presStyleLbl="node1" presStyleIdx="1" presStyleCnt="3">
        <dgm:presLayoutVars>
          <dgm:bulletEnabled val="1"/>
        </dgm:presLayoutVars>
      </dgm:prSet>
      <dgm:spPr/>
      <dgm:t>
        <a:bodyPr/>
        <a:lstStyle/>
        <a:p>
          <a:endParaRPr lang="tr-TR"/>
        </a:p>
      </dgm:t>
    </dgm:pt>
    <dgm:pt modelId="{E50E063C-A3B4-48FE-AE57-A1455D994AD7}" type="pres">
      <dgm:prSet presAssocID="{91C087C4-4993-4C85-993E-4063558AB1C0}" presName="accent_2" presStyleCnt="0"/>
      <dgm:spPr/>
    </dgm:pt>
    <dgm:pt modelId="{7EAFAED9-C0FF-41A1-8707-66FEDD9AF81D}" type="pres">
      <dgm:prSet presAssocID="{91C087C4-4993-4C85-993E-4063558AB1C0}" presName="accentRepeatNode" presStyleLbl="solidFgAcc1" presStyleIdx="1" presStyleCnt="3"/>
      <dgm:spPr/>
    </dgm:pt>
    <dgm:pt modelId="{47F47D6D-BF45-4D85-93B1-DE6E158627A3}" type="pres">
      <dgm:prSet presAssocID="{DA522904-08D8-4FD1-BA2D-CA9F3751C95F}" presName="text_3" presStyleLbl="node1" presStyleIdx="2" presStyleCnt="3">
        <dgm:presLayoutVars>
          <dgm:bulletEnabled val="1"/>
        </dgm:presLayoutVars>
      </dgm:prSet>
      <dgm:spPr/>
      <dgm:t>
        <a:bodyPr/>
        <a:lstStyle/>
        <a:p>
          <a:endParaRPr lang="tr-TR"/>
        </a:p>
      </dgm:t>
    </dgm:pt>
    <dgm:pt modelId="{DB0D519B-5D76-4F3E-B11D-A884B897BDA6}" type="pres">
      <dgm:prSet presAssocID="{DA522904-08D8-4FD1-BA2D-CA9F3751C95F}" presName="accent_3" presStyleCnt="0"/>
      <dgm:spPr/>
    </dgm:pt>
    <dgm:pt modelId="{03F85BCD-90EF-4ABB-AE99-129079BC7D15}" type="pres">
      <dgm:prSet presAssocID="{DA522904-08D8-4FD1-BA2D-CA9F3751C95F}" presName="accentRepeatNode" presStyleLbl="solidFgAcc1" presStyleIdx="2" presStyleCnt="3"/>
      <dgm:spPr/>
    </dgm:pt>
  </dgm:ptLst>
  <dgm:cxnLst>
    <dgm:cxn modelId="{B9CCE93A-894D-4551-99FB-C25AB4DDB6D8}" type="presOf" srcId="{91C087C4-4993-4C85-993E-4063558AB1C0}" destId="{53410C19-7A2A-4881-B5FA-96AA957F8A4A}" srcOrd="0" destOrd="0" presId="urn:microsoft.com/office/officeart/2008/layout/VerticalCurvedList"/>
    <dgm:cxn modelId="{A1A10B78-2B71-49AD-8281-EA929687E874}" srcId="{4B26D9F9-D73F-4241-A27B-01EB65566855}" destId="{36F6A554-F02A-4C79-B575-A5F8F9D9E557}" srcOrd="0" destOrd="0" parTransId="{06E23103-6FAB-49C2-96DF-3FCAE60D8ADE}" sibTransId="{2E4F53D9-422F-430C-91F4-FC2E7AA928A5}"/>
    <dgm:cxn modelId="{2483BB1A-AA8D-425B-B022-562A97E476A9}" srcId="{4B26D9F9-D73F-4241-A27B-01EB65566855}" destId="{91C087C4-4993-4C85-993E-4063558AB1C0}" srcOrd="1" destOrd="0" parTransId="{24251063-42BE-4AFD-BDB6-333710A47608}" sibTransId="{A0415368-D911-4BBB-8D30-063DB9C1E06A}"/>
    <dgm:cxn modelId="{2AD95501-8096-43B8-9E1F-DF68EF3926BF}" type="presOf" srcId="{36F6A554-F02A-4C79-B575-A5F8F9D9E557}" destId="{FC4D2E11-1996-4BAA-8BC7-06487161008B}" srcOrd="0" destOrd="0" presId="urn:microsoft.com/office/officeart/2008/layout/VerticalCurvedList"/>
    <dgm:cxn modelId="{1ADB802C-FA49-4A93-B738-E99350E8C35E}" type="presOf" srcId="{DA522904-08D8-4FD1-BA2D-CA9F3751C95F}" destId="{47F47D6D-BF45-4D85-93B1-DE6E158627A3}" srcOrd="0" destOrd="0" presId="urn:microsoft.com/office/officeart/2008/layout/VerticalCurvedList"/>
    <dgm:cxn modelId="{C082695C-42F9-4C6C-8261-B62591AF5CAC}" srcId="{4B26D9F9-D73F-4241-A27B-01EB65566855}" destId="{DA522904-08D8-4FD1-BA2D-CA9F3751C95F}" srcOrd="2" destOrd="0" parTransId="{9D6DBBFE-DA18-4394-83F7-90B41C404D49}" sibTransId="{ADDCF30A-7396-4197-9D4C-3AF99C2BB9B0}"/>
    <dgm:cxn modelId="{DFAD76EF-B7F2-4567-8A25-53DBD2AD8198}" type="presOf" srcId="{2E4F53D9-422F-430C-91F4-FC2E7AA928A5}" destId="{9A035AD5-81C3-4B3B-84A4-4A1A93BFD048}" srcOrd="0" destOrd="0" presId="urn:microsoft.com/office/officeart/2008/layout/VerticalCurvedList"/>
    <dgm:cxn modelId="{A64BA1B0-8CC3-4FF2-8196-A7D110504527}" type="presOf" srcId="{4B26D9F9-D73F-4241-A27B-01EB65566855}" destId="{38D84B09-2B28-4F4C-8C3B-2997B2990885}" srcOrd="0" destOrd="0" presId="urn:microsoft.com/office/officeart/2008/layout/VerticalCurvedList"/>
    <dgm:cxn modelId="{F90719D0-23A9-467E-A7E0-7880906379E0}" type="presParOf" srcId="{38D84B09-2B28-4F4C-8C3B-2997B2990885}" destId="{E7F46065-E9D4-46D3-87C2-8993B31693F4}" srcOrd="0" destOrd="0" presId="urn:microsoft.com/office/officeart/2008/layout/VerticalCurvedList"/>
    <dgm:cxn modelId="{F6FB8EAD-41AE-46A3-BAA9-F3F19EE0B78F}" type="presParOf" srcId="{E7F46065-E9D4-46D3-87C2-8993B31693F4}" destId="{79FAEE36-6CE3-4C43-B167-033D8C10C03F}" srcOrd="0" destOrd="0" presId="urn:microsoft.com/office/officeart/2008/layout/VerticalCurvedList"/>
    <dgm:cxn modelId="{84E2375F-98F9-47B3-8F4F-ABF96AADE9D7}" type="presParOf" srcId="{79FAEE36-6CE3-4C43-B167-033D8C10C03F}" destId="{ED746865-5678-425D-91BA-7FD6F6D511A5}" srcOrd="0" destOrd="0" presId="urn:microsoft.com/office/officeart/2008/layout/VerticalCurvedList"/>
    <dgm:cxn modelId="{99FBB79B-4029-4ABB-ABD3-6F757F6C8B8D}" type="presParOf" srcId="{79FAEE36-6CE3-4C43-B167-033D8C10C03F}" destId="{9A035AD5-81C3-4B3B-84A4-4A1A93BFD048}" srcOrd="1" destOrd="0" presId="urn:microsoft.com/office/officeart/2008/layout/VerticalCurvedList"/>
    <dgm:cxn modelId="{30F571FE-E953-4AA6-B18A-20E3F2E99A7C}" type="presParOf" srcId="{79FAEE36-6CE3-4C43-B167-033D8C10C03F}" destId="{56A168E8-C59F-4239-B091-4EFE16760DF1}" srcOrd="2" destOrd="0" presId="urn:microsoft.com/office/officeart/2008/layout/VerticalCurvedList"/>
    <dgm:cxn modelId="{0D0B8ACA-9B5D-40BD-9BA2-D1AD223E08F4}" type="presParOf" srcId="{79FAEE36-6CE3-4C43-B167-033D8C10C03F}" destId="{A3EC8B5F-75B7-401C-BBAC-BBDD61238640}" srcOrd="3" destOrd="0" presId="urn:microsoft.com/office/officeart/2008/layout/VerticalCurvedList"/>
    <dgm:cxn modelId="{0DB308E9-FBE3-426A-860D-7F9AD0877464}" type="presParOf" srcId="{E7F46065-E9D4-46D3-87C2-8993B31693F4}" destId="{FC4D2E11-1996-4BAA-8BC7-06487161008B}" srcOrd="1" destOrd="0" presId="urn:microsoft.com/office/officeart/2008/layout/VerticalCurvedList"/>
    <dgm:cxn modelId="{0172DAEF-2ACC-420E-A7CA-CDE1B2A57EFD}" type="presParOf" srcId="{E7F46065-E9D4-46D3-87C2-8993B31693F4}" destId="{9F7D0597-6E0E-4396-96DC-1EFBF8F07399}" srcOrd="2" destOrd="0" presId="urn:microsoft.com/office/officeart/2008/layout/VerticalCurvedList"/>
    <dgm:cxn modelId="{5987F6A3-B772-4AEF-8045-7B9CE05E449C}" type="presParOf" srcId="{9F7D0597-6E0E-4396-96DC-1EFBF8F07399}" destId="{03A82F7C-75C3-4A45-AF4A-411441DF4F77}" srcOrd="0" destOrd="0" presId="urn:microsoft.com/office/officeart/2008/layout/VerticalCurvedList"/>
    <dgm:cxn modelId="{B14B8B61-7013-4185-B1D9-0F564F4EA3A4}" type="presParOf" srcId="{E7F46065-E9D4-46D3-87C2-8993B31693F4}" destId="{53410C19-7A2A-4881-B5FA-96AA957F8A4A}" srcOrd="3" destOrd="0" presId="urn:microsoft.com/office/officeart/2008/layout/VerticalCurvedList"/>
    <dgm:cxn modelId="{43D88A74-DBE3-48F4-AF62-A88D49FE8879}" type="presParOf" srcId="{E7F46065-E9D4-46D3-87C2-8993B31693F4}" destId="{E50E063C-A3B4-48FE-AE57-A1455D994AD7}" srcOrd="4" destOrd="0" presId="urn:microsoft.com/office/officeart/2008/layout/VerticalCurvedList"/>
    <dgm:cxn modelId="{84553D9A-AAED-4557-8D80-F31F25AB5763}" type="presParOf" srcId="{E50E063C-A3B4-48FE-AE57-A1455D994AD7}" destId="{7EAFAED9-C0FF-41A1-8707-66FEDD9AF81D}" srcOrd="0" destOrd="0" presId="urn:microsoft.com/office/officeart/2008/layout/VerticalCurvedList"/>
    <dgm:cxn modelId="{2AF84543-1C09-479D-A984-94DF7EC22DEF}" type="presParOf" srcId="{E7F46065-E9D4-46D3-87C2-8993B31693F4}" destId="{47F47D6D-BF45-4D85-93B1-DE6E158627A3}" srcOrd="5" destOrd="0" presId="urn:microsoft.com/office/officeart/2008/layout/VerticalCurvedList"/>
    <dgm:cxn modelId="{7871A2C7-02AA-4FD3-ABE0-552581B7BC26}" type="presParOf" srcId="{E7F46065-E9D4-46D3-87C2-8993B31693F4}" destId="{DB0D519B-5D76-4F3E-B11D-A884B897BDA6}" srcOrd="6" destOrd="0" presId="urn:microsoft.com/office/officeart/2008/layout/VerticalCurvedList"/>
    <dgm:cxn modelId="{0585DCA7-B5D7-40CF-AD5E-9543E7A13BFB}" type="presParOf" srcId="{DB0D519B-5D76-4F3E-B11D-A884B897BDA6}" destId="{03F85BCD-90EF-4ABB-AE99-129079BC7D1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391272-2375-49D7-AFEE-F0657722B290}">
      <dsp:nvSpPr>
        <dsp:cNvPr id="0" name=""/>
        <dsp:cNvSpPr/>
      </dsp:nvSpPr>
      <dsp:spPr>
        <a:xfrm>
          <a:off x="2379359" y="1231698"/>
          <a:ext cx="515615" cy="91440"/>
        </a:xfrm>
        <a:custGeom>
          <a:avLst/>
          <a:gdLst/>
          <a:ahLst/>
          <a:cxnLst/>
          <a:rect l="0" t="0" r="0" b="0"/>
          <a:pathLst>
            <a:path>
              <a:moveTo>
                <a:pt x="0" y="45720"/>
              </a:moveTo>
              <a:lnTo>
                <a:pt x="515615"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2623511" y="1274687"/>
        <a:ext cx="27310" cy="5462"/>
      </dsp:txXfrm>
    </dsp:sp>
    <dsp:sp modelId="{845BA6F5-03A5-4BCD-A0C9-752C2D837948}">
      <dsp:nvSpPr>
        <dsp:cNvPr id="0" name=""/>
        <dsp:cNvSpPr/>
      </dsp:nvSpPr>
      <dsp:spPr>
        <a:xfrm>
          <a:off x="6308" y="564963"/>
          <a:ext cx="2374850" cy="1424910"/>
        </a:xfrm>
        <a:prstGeom prst="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tr-TR" sz="1800" kern="1200" dirty="0"/>
            <a:t>QUIZ</a:t>
          </a:r>
        </a:p>
      </dsp:txBody>
      <dsp:txXfrm>
        <a:off x="6308" y="564963"/>
        <a:ext cx="2374850" cy="1424910"/>
      </dsp:txXfrm>
    </dsp:sp>
    <dsp:sp modelId="{09B27E6A-20BB-4B88-8403-E4BAC5160EF0}">
      <dsp:nvSpPr>
        <dsp:cNvPr id="0" name=""/>
        <dsp:cNvSpPr/>
      </dsp:nvSpPr>
      <dsp:spPr>
        <a:xfrm>
          <a:off x="5300425" y="1231698"/>
          <a:ext cx="515615" cy="91440"/>
        </a:xfrm>
        <a:custGeom>
          <a:avLst/>
          <a:gdLst/>
          <a:ahLst/>
          <a:cxnLst/>
          <a:rect l="0" t="0" r="0" b="0"/>
          <a:pathLst>
            <a:path>
              <a:moveTo>
                <a:pt x="0" y="45720"/>
              </a:moveTo>
              <a:lnTo>
                <a:pt x="515615"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5544577" y="1274687"/>
        <a:ext cx="27310" cy="5462"/>
      </dsp:txXfrm>
    </dsp:sp>
    <dsp:sp modelId="{F5DF4ED6-185D-43A8-B7F4-F6A0E08300A9}">
      <dsp:nvSpPr>
        <dsp:cNvPr id="0" name=""/>
        <dsp:cNvSpPr/>
      </dsp:nvSpPr>
      <dsp:spPr>
        <a:xfrm>
          <a:off x="2927374" y="564963"/>
          <a:ext cx="2374850" cy="1424910"/>
        </a:xfrm>
        <a:prstGeom prst="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tr-TR" sz="1800" kern="1200" dirty="0"/>
            <a:t>2 ADET</a:t>
          </a:r>
        </a:p>
        <a:p>
          <a:pPr lvl="0" algn="ctr" defTabSz="800100">
            <a:lnSpc>
              <a:spcPct val="90000"/>
            </a:lnSpc>
            <a:spcBef>
              <a:spcPct val="0"/>
            </a:spcBef>
            <a:spcAft>
              <a:spcPct val="35000"/>
            </a:spcAft>
          </a:pPr>
          <a:r>
            <a:rPr lang="tr-TR" sz="1800" kern="1200" dirty="0"/>
            <a:t>1. DÖNEM</a:t>
          </a:r>
        </a:p>
      </dsp:txBody>
      <dsp:txXfrm>
        <a:off x="2927374" y="564963"/>
        <a:ext cx="2374850" cy="1424910"/>
      </dsp:txXfrm>
    </dsp:sp>
    <dsp:sp modelId="{A4622308-72EA-4ACD-8760-E9AC7E959D35}">
      <dsp:nvSpPr>
        <dsp:cNvPr id="0" name=""/>
        <dsp:cNvSpPr/>
      </dsp:nvSpPr>
      <dsp:spPr>
        <a:xfrm>
          <a:off x="1193734" y="1988073"/>
          <a:ext cx="5842131" cy="515615"/>
        </a:xfrm>
        <a:custGeom>
          <a:avLst/>
          <a:gdLst/>
          <a:ahLst/>
          <a:cxnLst/>
          <a:rect l="0" t="0" r="0" b="0"/>
          <a:pathLst>
            <a:path>
              <a:moveTo>
                <a:pt x="5842131" y="0"/>
              </a:moveTo>
              <a:lnTo>
                <a:pt x="5842131" y="274907"/>
              </a:lnTo>
              <a:lnTo>
                <a:pt x="0" y="274907"/>
              </a:lnTo>
              <a:lnTo>
                <a:pt x="0" y="515615"/>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3968109" y="2243150"/>
        <a:ext cx="293380" cy="5462"/>
      </dsp:txXfrm>
    </dsp:sp>
    <dsp:sp modelId="{8B966498-211C-47F4-9F5F-9988E0DF242E}">
      <dsp:nvSpPr>
        <dsp:cNvPr id="0" name=""/>
        <dsp:cNvSpPr/>
      </dsp:nvSpPr>
      <dsp:spPr>
        <a:xfrm>
          <a:off x="5848440" y="564963"/>
          <a:ext cx="2374850" cy="1424910"/>
        </a:xfrm>
        <a:prstGeom prst="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tr-TR" sz="1800" kern="1200" dirty="0"/>
            <a:t>2 ADET </a:t>
          </a:r>
        </a:p>
        <a:p>
          <a:pPr lvl="0" algn="ctr" defTabSz="800100">
            <a:lnSpc>
              <a:spcPct val="90000"/>
            </a:lnSpc>
            <a:spcBef>
              <a:spcPct val="0"/>
            </a:spcBef>
            <a:spcAft>
              <a:spcPct val="35000"/>
            </a:spcAft>
          </a:pPr>
          <a:r>
            <a:rPr lang="tr-TR" sz="1800" kern="1200" dirty="0"/>
            <a:t>2. DÖNEM</a:t>
          </a:r>
        </a:p>
      </dsp:txBody>
      <dsp:txXfrm>
        <a:off x="5848440" y="564963"/>
        <a:ext cx="2374850" cy="1424910"/>
      </dsp:txXfrm>
    </dsp:sp>
    <dsp:sp modelId="{06C3CA6B-6F80-4E77-A825-01CF3D608724}">
      <dsp:nvSpPr>
        <dsp:cNvPr id="0" name=""/>
        <dsp:cNvSpPr/>
      </dsp:nvSpPr>
      <dsp:spPr>
        <a:xfrm>
          <a:off x="2379359" y="3202824"/>
          <a:ext cx="515615" cy="91440"/>
        </a:xfrm>
        <a:custGeom>
          <a:avLst/>
          <a:gdLst/>
          <a:ahLst/>
          <a:cxnLst/>
          <a:rect l="0" t="0" r="0" b="0"/>
          <a:pathLst>
            <a:path>
              <a:moveTo>
                <a:pt x="0" y="45720"/>
              </a:moveTo>
              <a:lnTo>
                <a:pt x="515615"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2623511" y="3245813"/>
        <a:ext cx="27310" cy="5462"/>
      </dsp:txXfrm>
    </dsp:sp>
    <dsp:sp modelId="{68AD00A8-2AAC-4B6B-B7A3-2DE8E6578A73}">
      <dsp:nvSpPr>
        <dsp:cNvPr id="0" name=""/>
        <dsp:cNvSpPr/>
      </dsp:nvSpPr>
      <dsp:spPr>
        <a:xfrm>
          <a:off x="6308" y="2536089"/>
          <a:ext cx="2374850" cy="1424910"/>
        </a:xfrm>
        <a:prstGeom prst="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tr-TR" sz="1800" kern="1200" dirty="0"/>
            <a:t>AĞIRLIK </a:t>
          </a:r>
        </a:p>
        <a:p>
          <a:pPr lvl="0" algn="ctr" defTabSz="800100">
            <a:lnSpc>
              <a:spcPct val="90000"/>
            </a:lnSpc>
            <a:spcBef>
              <a:spcPct val="0"/>
            </a:spcBef>
            <a:spcAft>
              <a:spcPct val="35000"/>
            </a:spcAft>
          </a:pPr>
          <a:r>
            <a:rPr lang="tr-TR" sz="1800" kern="1200" dirty="0"/>
            <a:t>4X4=%16</a:t>
          </a:r>
        </a:p>
      </dsp:txBody>
      <dsp:txXfrm>
        <a:off x="6308" y="2536089"/>
        <a:ext cx="2374850" cy="1424910"/>
      </dsp:txXfrm>
    </dsp:sp>
    <dsp:sp modelId="{E8BE9D9A-7BEE-46A5-9801-4E96677B8D57}">
      <dsp:nvSpPr>
        <dsp:cNvPr id="0" name=""/>
        <dsp:cNvSpPr/>
      </dsp:nvSpPr>
      <dsp:spPr>
        <a:xfrm>
          <a:off x="5300425" y="3202824"/>
          <a:ext cx="438147" cy="91440"/>
        </a:xfrm>
        <a:custGeom>
          <a:avLst/>
          <a:gdLst/>
          <a:ahLst/>
          <a:cxnLst/>
          <a:rect l="0" t="0" r="0" b="0"/>
          <a:pathLst>
            <a:path>
              <a:moveTo>
                <a:pt x="0" y="45720"/>
              </a:moveTo>
              <a:lnTo>
                <a:pt x="236173" y="45720"/>
              </a:lnTo>
              <a:lnTo>
                <a:pt x="236173" y="58515"/>
              </a:lnTo>
              <a:lnTo>
                <a:pt x="438147" y="58515"/>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5507776" y="3245813"/>
        <a:ext cx="23446" cy="5462"/>
      </dsp:txXfrm>
    </dsp:sp>
    <dsp:sp modelId="{572570A2-1DEC-4B49-8D7A-F18BE2DCBAF7}">
      <dsp:nvSpPr>
        <dsp:cNvPr id="0" name=""/>
        <dsp:cNvSpPr/>
      </dsp:nvSpPr>
      <dsp:spPr>
        <a:xfrm>
          <a:off x="2927374" y="2536089"/>
          <a:ext cx="2374850" cy="1424910"/>
        </a:xfrm>
        <a:prstGeom prst="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tr-TR" sz="1800" kern="1200" dirty="0"/>
            <a:t>SALI GÜNLERİ</a:t>
          </a:r>
        </a:p>
        <a:p>
          <a:pPr lvl="0" algn="ctr" defTabSz="800100">
            <a:lnSpc>
              <a:spcPct val="90000"/>
            </a:lnSpc>
            <a:spcBef>
              <a:spcPct val="0"/>
            </a:spcBef>
            <a:spcAft>
              <a:spcPct val="35000"/>
            </a:spcAft>
          </a:pPr>
          <a:r>
            <a:rPr lang="tr-TR" sz="1800" kern="1200" dirty="0"/>
            <a:t>YAPILIR</a:t>
          </a:r>
        </a:p>
      </dsp:txBody>
      <dsp:txXfrm>
        <a:off x="2927374" y="2536089"/>
        <a:ext cx="2374850" cy="1424910"/>
      </dsp:txXfrm>
    </dsp:sp>
    <dsp:sp modelId="{02F938C1-FD70-4C45-9D15-0BB8AC0581B2}">
      <dsp:nvSpPr>
        <dsp:cNvPr id="0" name=""/>
        <dsp:cNvSpPr/>
      </dsp:nvSpPr>
      <dsp:spPr>
        <a:xfrm>
          <a:off x="5770973" y="2548884"/>
          <a:ext cx="2374850" cy="1424910"/>
        </a:xfrm>
        <a:prstGeom prst="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tr-TR" sz="1800" kern="1200" dirty="0"/>
            <a:t>Bu sınavlar derste kullanılan kaynaklarda çalışılan konuları ve dil becerilerini test eder.</a:t>
          </a:r>
        </a:p>
      </dsp:txBody>
      <dsp:txXfrm>
        <a:off x="5770973" y="2548884"/>
        <a:ext cx="2374850" cy="14249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A1838F-2938-4570-8745-48342AD33EFA}">
      <dsp:nvSpPr>
        <dsp:cNvPr id="0" name=""/>
        <dsp:cNvSpPr/>
      </dsp:nvSpPr>
      <dsp:spPr>
        <a:xfrm>
          <a:off x="2379359" y="1231698"/>
          <a:ext cx="515615" cy="91440"/>
        </a:xfrm>
        <a:custGeom>
          <a:avLst/>
          <a:gdLst/>
          <a:ahLst/>
          <a:cxnLst/>
          <a:rect l="0" t="0" r="0" b="0"/>
          <a:pathLst>
            <a:path>
              <a:moveTo>
                <a:pt x="0" y="45720"/>
              </a:moveTo>
              <a:lnTo>
                <a:pt x="515615"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2623511" y="1274687"/>
        <a:ext cx="27310" cy="5462"/>
      </dsp:txXfrm>
    </dsp:sp>
    <dsp:sp modelId="{09664A92-450D-475B-B445-EA722A5A8DB9}">
      <dsp:nvSpPr>
        <dsp:cNvPr id="0" name=""/>
        <dsp:cNvSpPr/>
      </dsp:nvSpPr>
      <dsp:spPr>
        <a:xfrm>
          <a:off x="6308" y="564963"/>
          <a:ext cx="2374850" cy="1424910"/>
        </a:xfrm>
        <a:prstGeom prst="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tr-TR" sz="1800" kern="1200" dirty="0"/>
            <a:t>WRITING </a:t>
          </a:r>
        </a:p>
        <a:p>
          <a:pPr lvl="0" algn="ctr" defTabSz="800100">
            <a:lnSpc>
              <a:spcPct val="90000"/>
            </a:lnSpc>
            <a:spcBef>
              <a:spcPct val="0"/>
            </a:spcBef>
            <a:spcAft>
              <a:spcPct val="35000"/>
            </a:spcAft>
          </a:pPr>
          <a:r>
            <a:rPr lang="tr-TR" sz="1800" kern="1200" dirty="0"/>
            <a:t>QUIZ </a:t>
          </a:r>
        </a:p>
      </dsp:txBody>
      <dsp:txXfrm>
        <a:off x="6308" y="564963"/>
        <a:ext cx="2374850" cy="1424910"/>
      </dsp:txXfrm>
    </dsp:sp>
    <dsp:sp modelId="{D3AC762D-E03D-45C0-A0BD-88E533559016}">
      <dsp:nvSpPr>
        <dsp:cNvPr id="0" name=""/>
        <dsp:cNvSpPr/>
      </dsp:nvSpPr>
      <dsp:spPr>
        <a:xfrm>
          <a:off x="5300425" y="1231698"/>
          <a:ext cx="515615" cy="91440"/>
        </a:xfrm>
        <a:custGeom>
          <a:avLst/>
          <a:gdLst/>
          <a:ahLst/>
          <a:cxnLst/>
          <a:rect l="0" t="0" r="0" b="0"/>
          <a:pathLst>
            <a:path>
              <a:moveTo>
                <a:pt x="0" y="45720"/>
              </a:moveTo>
              <a:lnTo>
                <a:pt x="515615"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5544577" y="1274687"/>
        <a:ext cx="27310" cy="5462"/>
      </dsp:txXfrm>
    </dsp:sp>
    <dsp:sp modelId="{D95183C1-A4F8-4E41-8E16-8CDDF1BE1EBE}">
      <dsp:nvSpPr>
        <dsp:cNvPr id="0" name=""/>
        <dsp:cNvSpPr/>
      </dsp:nvSpPr>
      <dsp:spPr>
        <a:xfrm>
          <a:off x="2927374" y="564963"/>
          <a:ext cx="2374850" cy="1424910"/>
        </a:xfrm>
        <a:prstGeom prst="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tr-TR" sz="1800" kern="1200" dirty="0"/>
            <a:t>2 ADET</a:t>
          </a:r>
        </a:p>
        <a:p>
          <a:pPr lvl="0" algn="ctr" defTabSz="800100">
            <a:lnSpc>
              <a:spcPct val="90000"/>
            </a:lnSpc>
            <a:spcBef>
              <a:spcPct val="0"/>
            </a:spcBef>
            <a:spcAft>
              <a:spcPct val="35000"/>
            </a:spcAft>
          </a:pPr>
          <a:r>
            <a:rPr lang="tr-TR" sz="1800" kern="1200" dirty="0"/>
            <a:t>1. DÖNEM</a:t>
          </a:r>
        </a:p>
      </dsp:txBody>
      <dsp:txXfrm>
        <a:off x="2927374" y="564963"/>
        <a:ext cx="2374850" cy="1424910"/>
      </dsp:txXfrm>
    </dsp:sp>
    <dsp:sp modelId="{82463E9F-A8F7-4A00-841F-FD1799E47849}">
      <dsp:nvSpPr>
        <dsp:cNvPr id="0" name=""/>
        <dsp:cNvSpPr/>
      </dsp:nvSpPr>
      <dsp:spPr>
        <a:xfrm>
          <a:off x="1193734" y="1988073"/>
          <a:ext cx="5842131" cy="515615"/>
        </a:xfrm>
        <a:custGeom>
          <a:avLst/>
          <a:gdLst/>
          <a:ahLst/>
          <a:cxnLst/>
          <a:rect l="0" t="0" r="0" b="0"/>
          <a:pathLst>
            <a:path>
              <a:moveTo>
                <a:pt x="5842131" y="0"/>
              </a:moveTo>
              <a:lnTo>
                <a:pt x="5842131" y="274907"/>
              </a:lnTo>
              <a:lnTo>
                <a:pt x="0" y="274907"/>
              </a:lnTo>
              <a:lnTo>
                <a:pt x="0" y="515615"/>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3968109" y="2243150"/>
        <a:ext cx="293380" cy="5462"/>
      </dsp:txXfrm>
    </dsp:sp>
    <dsp:sp modelId="{80F5851E-2951-410D-8620-8AEBDA42E0A5}">
      <dsp:nvSpPr>
        <dsp:cNvPr id="0" name=""/>
        <dsp:cNvSpPr/>
      </dsp:nvSpPr>
      <dsp:spPr>
        <a:xfrm>
          <a:off x="5848440" y="564963"/>
          <a:ext cx="2374850" cy="1424910"/>
        </a:xfrm>
        <a:prstGeom prst="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tr-TR" sz="1800" kern="1200" dirty="0"/>
            <a:t>2 ADET </a:t>
          </a:r>
        </a:p>
        <a:p>
          <a:pPr lvl="0" algn="ctr" defTabSz="800100">
            <a:lnSpc>
              <a:spcPct val="90000"/>
            </a:lnSpc>
            <a:spcBef>
              <a:spcPct val="0"/>
            </a:spcBef>
            <a:spcAft>
              <a:spcPct val="35000"/>
            </a:spcAft>
          </a:pPr>
          <a:r>
            <a:rPr lang="tr-TR" sz="1800" kern="1200" dirty="0"/>
            <a:t>2. DÖNEM</a:t>
          </a:r>
        </a:p>
      </dsp:txBody>
      <dsp:txXfrm>
        <a:off x="5848440" y="564963"/>
        <a:ext cx="2374850" cy="1424910"/>
      </dsp:txXfrm>
    </dsp:sp>
    <dsp:sp modelId="{2780E645-0096-4065-AB62-254FEE9868A4}">
      <dsp:nvSpPr>
        <dsp:cNvPr id="0" name=""/>
        <dsp:cNvSpPr/>
      </dsp:nvSpPr>
      <dsp:spPr>
        <a:xfrm>
          <a:off x="2379359" y="3202824"/>
          <a:ext cx="515615" cy="91440"/>
        </a:xfrm>
        <a:custGeom>
          <a:avLst/>
          <a:gdLst/>
          <a:ahLst/>
          <a:cxnLst/>
          <a:rect l="0" t="0" r="0" b="0"/>
          <a:pathLst>
            <a:path>
              <a:moveTo>
                <a:pt x="0" y="45720"/>
              </a:moveTo>
              <a:lnTo>
                <a:pt x="515615"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2623511" y="3245813"/>
        <a:ext cx="27310" cy="5462"/>
      </dsp:txXfrm>
    </dsp:sp>
    <dsp:sp modelId="{AFAEE572-2387-4751-A822-AF498563F8D6}">
      <dsp:nvSpPr>
        <dsp:cNvPr id="0" name=""/>
        <dsp:cNvSpPr/>
      </dsp:nvSpPr>
      <dsp:spPr>
        <a:xfrm>
          <a:off x="6308" y="2536089"/>
          <a:ext cx="2374850" cy="1424910"/>
        </a:xfrm>
        <a:prstGeom prst="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tr-TR" sz="1800" kern="1200" dirty="0"/>
            <a:t>AĞIRLIK</a:t>
          </a:r>
        </a:p>
        <a:p>
          <a:pPr lvl="0" algn="ctr" defTabSz="800100">
            <a:lnSpc>
              <a:spcPct val="90000"/>
            </a:lnSpc>
            <a:spcBef>
              <a:spcPct val="0"/>
            </a:spcBef>
            <a:spcAft>
              <a:spcPct val="35000"/>
            </a:spcAft>
          </a:pPr>
          <a:r>
            <a:rPr lang="tr-TR" sz="1800" kern="1200" dirty="0"/>
            <a:t>2X4=%8 (1.DÖNEM)</a:t>
          </a:r>
        </a:p>
        <a:p>
          <a:pPr lvl="0" algn="ctr" defTabSz="800100">
            <a:lnSpc>
              <a:spcPct val="90000"/>
            </a:lnSpc>
            <a:spcBef>
              <a:spcPct val="0"/>
            </a:spcBef>
            <a:spcAft>
              <a:spcPct val="35000"/>
            </a:spcAft>
          </a:pPr>
          <a:r>
            <a:rPr lang="tr-TR" sz="1800" kern="1200" dirty="0"/>
            <a:t>2X4= %8 (2.DÖNEM)</a:t>
          </a:r>
        </a:p>
      </dsp:txBody>
      <dsp:txXfrm>
        <a:off x="6308" y="2536089"/>
        <a:ext cx="2374850" cy="1424910"/>
      </dsp:txXfrm>
    </dsp:sp>
    <dsp:sp modelId="{540EF44A-2F86-46DD-BA70-67566988E9FB}">
      <dsp:nvSpPr>
        <dsp:cNvPr id="0" name=""/>
        <dsp:cNvSpPr/>
      </dsp:nvSpPr>
      <dsp:spPr>
        <a:xfrm>
          <a:off x="5300425" y="3202824"/>
          <a:ext cx="515615" cy="91440"/>
        </a:xfrm>
        <a:custGeom>
          <a:avLst/>
          <a:gdLst/>
          <a:ahLst/>
          <a:cxnLst/>
          <a:rect l="0" t="0" r="0" b="0"/>
          <a:pathLst>
            <a:path>
              <a:moveTo>
                <a:pt x="0" y="45720"/>
              </a:moveTo>
              <a:lnTo>
                <a:pt x="515615"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5544577" y="3245813"/>
        <a:ext cx="27310" cy="5462"/>
      </dsp:txXfrm>
    </dsp:sp>
    <dsp:sp modelId="{FDC92AFF-446A-4EDA-B9B3-ECFC74B03711}">
      <dsp:nvSpPr>
        <dsp:cNvPr id="0" name=""/>
        <dsp:cNvSpPr/>
      </dsp:nvSpPr>
      <dsp:spPr>
        <a:xfrm>
          <a:off x="2927374" y="2536089"/>
          <a:ext cx="2374850" cy="1424910"/>
        </a:xfrm>
        <a:prstGeom prst="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tr-TR" sz="1800" kern="1200" dirty="0"/>
            <a:t>SALI GÜNLERİ YAPILIR.</a:t>
          </a:r>
        </a:p>
      </dsp:txBody>
      <dsp:txXfrm>
        <a:off x="2927374" y="2536089"/>
        <a:ext cx="2374850" cy="1424910"/>
      </dsp:txXfrm>
    </dsp:sp>
    <dsp:sp modelId="{92B2C8E6-FC0B-4D27-8741-C95C6BC7B92E}">
      <dsp:nvSpPr>
        <dsp:cNvPr id="0" name=""/>
        <dsp:cNvSpPr/>
      </dsp:nvSpPr>
      <dsp:spPr>
        <a:xfrm>
          <a:off x="5848440" y="2536089"/>
          <a:ext cx="2374850" cy="1424910"/>
        </a:xfrm>
        <a:prstGeom prst="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tr-TR" sz="1800" kern="1200" dirty="0"/>
            <a:t>Bu sınavlar derste kullanılan kaynaklarda çalışılan yazma konularını test eder.</a:t>
          </a:r>
        </a:p>
      </dsp:txBody>
      <dsp:txXfrm>
        <a:off x="5848440" y="2536089"/>
        <a:ext cx="2374850" cy="14249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FEF7C8-3771-4613-95E9-1080472DD3FD}">
      <dsp:nvSpPr>
        <dsp:cNvPr id="0" name=""/>
        <dsp:cNvSpPr/>
      </dsp:nvSpPr>
      <dsp:spPr>
        <a:xfrm>
          <a:off x="2379359" y="1231698"/>
          <a:ext cx="515615" cy="91440"/>
        </a:xfrm>
        <a:custGeom>
          <a:avLst/>
          <a:gdLst/>
          <a:ahLst/>
          <a:cxnLst/>
          <a:rect l="0" t="0" r="0" b="0"/>
          <a:pathLst>
            <a:path>
              <a:moveTo>
                <a:pt x="0" y="45720"/>
              </a:moveTo>
              <a:lnTo>
                <a:pt x="515615"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2623511" y="1274687"/>
        <a:ext cx="27310" cy="5462"/>
      </dsp:txXfrm>
    </dsp:sp>
    <dsp:sp modelId="{576FE9EE-269B-4594-BE84-5948720A1AE4}">
      <dsp:nvSpPr>
        <dsp:cNvPr id="0" name=""/>
        <dsp:cNvSpPr/>
      </dsp:nvSpPr>
      <dsp:spPr>
        <a:xfrm>
          <a:off x="6308" y="564963"/>
          <a:ext cx="2374850" cy="1424910"/>
        </a:xfrm>
        <a:prstGeom prst="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tr-TR" sz="1400" kern="1200" dirty="0"/>
            <a:t>BAŞARI SINAVI</a:t>
          </a:r>
        </a:p>
      </dsp:txBody>
      <dsp:txXfrm>
        <a:off x="6308" y="564963"/>
        <a:ext cx="2374850" cy="1424910"/>
      </dsp:txXfrm>
    </dsp:sp>
    <dsp:sp modelId="{14253C74-0166-4380-92C5-E8B524158E4B}">
      <dsp:nvSpPr>
        <dsp:cNvPr id="0" name=""/>
        <dsp:cNvSpPr/>
      </dsp:nvSpPr>
      <dsp:spPr>
        <a:xfrm>
          <a:off x="5300425" y="1231698"/>
          <a:ext cx="521924" cy="91440"/>
        </a:xfrm>
        <a:custGeom>
          <a:avLst/>
          <a:gdLst/>
          <a:ahLst/>
          <a:cxnLst/>
          <a:rect l="0" t="0" r="0" b="0"/>
          <a:pathLst>
            <a:path>
              <a:moveTo>
                <a:pt x="0" y="45720"/>
              </a:moveTo>
              <a:lnTo>
                <a:pt x="278062" y="45720"/>
              </a:lnTo>
              <a:lnTo>
                <a:pt x="278062" y="85417"/>
              </a:lnTo>
              <a:lnTo>
                <a:pt x="521924" y="85417"/>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5547538" y="1274687"/>
        <a:ext cx="27697" cy="5462"/>
      </dsp:txXfrm>
    </dsp:sp>
    <dsp:sp modelId="{74F8EFA1-EBD5-46BA-BA45-109CEB88C8BA}">
      <dsp:nvSpPr>
        <dsp:cNvPr id="0" name=""/>
        <dsp:cNvSpPr/>
      </dsp:nvSpPr>
      <dsp:spPr>
        <a:xfrm>
          <a:off x="2927374" y="564963"/>
          <a:ext cx="2374850" cy="1424910"/>
        </a:xfrm>
        <a:prstGeom prst="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tr-TR" sz="1400" kern="1200" dirty="0"/>
            <a:t>TOPLAM</a:t>
          </a:r>
        </a:p>
        <a:p>
          <a:pPr lvl="0" algn="ctr" defTabSz="622300">
            <a:lnSpc>
              <a:spcPct val="90000"/>
            </a:lnSpc>
            <a:spcBef>
              <a:spcPct val="0"/>
            </a:spcBef>
            <a:spcAft>
              <a:spcPct val="35000"/>
            </a:spcAft>
          </a:pPr>
          <a:r>
            <a:rPr lang="tr-TR" sz="1400" kern="1200" dirty="0"/>
            <a:t>3 ADET</a:t>
          </a:r>
        </a:p>
        <a:p>
          <a:pPr lvl="0" algn="ctr" defTabSz="622300">
            <a:lnSpc>
              <a:spcPct val="90000"/>
            </a:lnSpc>
            <a:spcBef>
              <a:spcPct val="0"/>
            </a:spcBef>
            <a:spcAft>
              <a:spcPct val="35000"/>
            </a:spcAft>
          </a:pPr>
          <a:endParaRPr lang="tr-TR" sz="1400" kern="1200" dirty="0"/>
        </a:p>
      </dsp:txBody>
      <dsp:txXfrm>
        <a:off x="2927374" y="564963"/>
        <a:ext cx="2374850" cy="1424910"/>
      </dsp:txXfrm>
    </dsp:sp>
    <dsp:sp modelId="{00B850A2-EF9E-43F5-8742-FE7E611BACAC}">
      <dsp:nvSpPr>
        <dsp:cNvPr id="0" name=""/>
        <dsp:cNvSpPr/>
      </dsp:nvSpPr>
      <dsp:spPr>
        <a:xfrm>
          <a:off x="1193734" y="2027771"/>
          <a:ext cx="5848440" cy="475917"/>
        </a:xfrm>
        <a:custGeom>
          <a:avLst/>
          <a:gdLst/>
          <a:ahLst/>
          <a:cxnLst/>
          <a:rect l="0" t="0" r="0" b="0"/>
          <a:pathLst>
            <a:path>
              <a:moveTo>
                <a:pt x="5848440" y="0"/>
              </a:moveTo>
              <a:lnTo>
                <a:pt x="5848440" y="255058"/>
              </a:lnTo>
              <a:lnTo>
                <a:pt x="0" y="255058"/>
              </a:lnTo>
              <a:lnTo>
                <a:pt x="0" y="475917"/>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3971196" y="2262999"/>
        <a:ext cx="293516" cy="5462"/>
      </dsp:txXfrm>
    </dsp:sp>
    <dsp:sp modelId="{9C63A397-F7CD-4FEA-A297-F7BC2C777044}">
      <dsp:nvSpPr>
        <dsp:cNvPr id="0" name=""/>
        <dsp:cNvSpPr/>
      </dsp:nvSpPr>
      <dsp:spPr>
        <a:xfrm>
          <a:off x="5854749" y="604661"/>
          <a:ext cx="2374850" cy="1424910"/>
        </a:xfrm>
        <a:prstGeom prst="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tr-TR" sz="1400" kern="1200" dirty="0"/>
            <a:t>AĞIRLIK</a:t>
          </a:r>
        </a:p>
        <a:p>
          <a:pPr lvl="0" algn="ctr" defTabSz="622300">
            <a:lnSpc>
              <a:spcPct val="90000"/>
            </a:lnSpc>
            <a:spcBef>
              <a:spcPct val="0"/>
            </a:spcBef>
            <a:spcAft>
              <a:spcPct val="35000"/>
            </a:spcAft>
          </a:pPr>
          <a:r>
            <a:rPr lang="tr-TR" sz="1400" kern="1200" dirty="0"/>
            <a:t>3X10=%30</a:t>
          </a:r>
        </a:p>
      </dsp:txBody>
      <dsp:txXfrm>
        <a:off x="5854749" y="604661"/>
        <a:ext cx="2374850" cy="1424910"/>
      </dsp:txXfrm>
    </dsp:sp>
    <dsp:sp modelId="{81DC037E-74F9-4100-8A06-3786B9A21374}">
      <dsp:nvSpPr>
        <dsp:cNvPr id="0" name=""/>
        <dsp:cNvSpPr/>
      </dsp:nvSpPr>
      <dsp:spPr>
        <a:xfrm>
          <a:off x="2379359" y="3202824"/>
          <a:ext cx="515615" cy="91440"/>
        </a:xfrm>
        <a:custGeom>
          <a:avLst/>
          <a:gdLst/>
          <a:ahLst/>
          <a:cxnLst/>
          <a:rect l="0" t="0" r="0" b="0"/>
          <a:pathLst>
            <a:path>
              <a:moveTo>
                <a:pt x="0" y="45720"/>
              </a:moveTo>
              <a:lnTo>
                <a:pt x="515615"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2623511" y="3245813"/>
        <a:ext cx="27310" cy="5462"/>
      </dsp:txXfrm>
    </dsp:sp>
    <dsp:sp modelId="{F5922AAA-09A3-4B02-8774-E03854CB0AC0}">
      <dsp:nvSpPr>
        <dsp:cNvPr id="0" name=""/>
        <dsp:cNvSpPr/>
      </dsp:nvSpPr>
      <dsp:spPr>
        <a:xfrm>
          <a:off x="6308" y="2536089"/>
          <a:ext cx="2374850" cy="1424910"/>
        </a:xfrm>
        <a:prstGeom prst="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tr-TR" sz="1400" kern="1200" dirty="0"/>
            <a:t>Perşembe ve/ya Cuma günleri yapılır. Sınav günü ders yapılmaz.</a:t>
          </a:r>
        </a:p>
      </dsp:txBody>
      <dsp:txXfrm>
        <a:off x="6308" y="2536089"/>
        <a:ext cx="2374850" cy="1424910"/>
      </dsp:txXfrm>
    </dsp:sp>
    <dsp:sp modelId="{CDA68F0C-3B54-408C-9745-C13897FE8F14}">
      <dsp:nvSpPr>
        <dsp:cNvPr id="0" name=""/>
        <dsp:cNvSpPr/>
      </dsp:nvSpPr>
      <dsp:spPr>
        <a:xfrm>
          <a:off x="2927374" y="2536089"/>
          <a:ext cx="2374850" cy="1424910"/>
        </a:xfrm>
        <a:prstGeom prst="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tr-TR" sz="1400" kern="1200" dirty="0"/>
            <a:t>Bu sınavlar dilin kullanımı, dinleme ve okuma ’ bölümlerinden oluşmaktadır ancak 3. sınavda bunlara ek olarak ‘ yazma’ bölümü de olacaktır.</a:t>
          </a:r>
        </a:p>
      </dsp:txBody>
      <dsp:txXfrm>
        <a:off x="2927374" y="2536089"/>
        <a:ext cx="2374850" cy="14249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36F8D3-179C-4290-B31E-ECB05AF680B7}">
      <dsp:nvSpPr>
        <dsp:cNvPr id="0" name=""/>
        <dsp:cNvSpPr/>
      </dsp:nvSpPr>
      <dsp:spPr>
        <a:xfrm>
          <a:off x="3749318" y="904845"/>
          <a:ext cx="696763" cy="91440"/>
        </a:xfrm>
        <a:custGeom>
          <a:avLst/>
          <a:gdLst/>
          <a:ahLst/>
          <a:cxnLst/>
          <a:rect l="0" t="0" r="0" b="0"/>
          <a:pathLst>
            <a:path>
              <a:moveTo>
                <a:pt x="0" y="45720"/>
              </a:moveTo>
              <a:lnTo>
                <a:pt x="696763"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4079515" y="946928"/>
        <a:ext cx="36368" cy="7273"/>
      </dsp:txXfrm>
    </dsp:sp>
    <dsp:sp modelId="{F5C28BB4-4411-4DD0-B84F-A5DE1BEF69C1}">
      <dsp:nvSpPr>
        <dsp:cNvPr id="0" name=""/>
        <dsp:cNvSpPr/>
      </dsp:nvSpPr>
      <dsp:spPr>
        <a:xfrm>
          <a:off x="588669" y="1830"/>
          <a:ext cx="3162448" cy="1897469"/>
        </a:xfrm>
        <a:prstGeom prst="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tr-TR" sz="3300" kern="1200" dirty="0"/>
            <a:t>KONUŞMA SINAVI</a:t>
          </a:r>
        </a:p>
      </dsp:txBody>
      <dsp:txXfrm>
        <a:off x="588669" y="1830"/>
        <a:ext cx="3162448" cy="1897469"/>
      </dsp:txXfrm>
    </dsp:sp>
    <dsp:sp modelId="{E0EE9E6A-90BB-451E-BCE3-7F9DA7D0167A}">
      <dsp:nvSpPr>
        <dsp:cNvPr id="0" name=""/>
        <dsp:cNvSpPr/>
      </dsp:nvSpPr>
      <dsp:spPr>
        <a:xfrm>
          <a:off x="2169893" y="1897499"/>
          <a:ext cx="3889812" cy="696763"/>
        </a:xfrm>
        <a:custGeom>
          <a:avLst/>
          <a:gdLst/>
          <a:ahLst/>
          <a:cxnLst/>
          <a:rect l="0" t="0" r="0" b="0"/>
          <a:pathLst>
            <a:path>
              <a:moveTo>
                <a:pt x="3889812" y="0"/>
              </a:moveTo>
              <a:lnTo>
                <a:pt x="3889812" y="365481"/>
              </a:lnTo>
              <a:lnTo>
                <a:pt x="0" y="365481"/>
              </a:lnTo>
              <a:lnTo>
                <a:pt x="0" y="696763"/>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4015869" y="2242244"/>
        <a:ext cx="197861" cy="7273"/>
      </dsp:txXfrm>
    </dsp:sp>
    <dsp:sp modelId="{DDA0A475-8CE6-4082-BE9A-5E6C681ABB3B}">
      <dsp:nvSpPr>
        <dsp:cNvPr id="0" name=""/>
        <dsp:cNvSpPr/>
      </dsp:nvSpPr>
      <dsp:spPr>
        <a:xfrm>
          <a:off x="4478481" y="1830"/>
          <a:ext cx="3162448" cy="1897469"/>
        </a:xfrm>
        <a:prstGeom prst="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tr-TR" sz="3300" kern="1200" dirty="0"/>
            <a:t>TOPLAM </a:t>
          </a:r>
        </a:p>
        <a:p>
          <a:pPr lvl="0" algn="ctr" defTabSz="1466850">
            <a:lnSpc>
              <a:spcPct val="90000"/>
            </a:lnSpc>
            <a:spcBef>
              <a:spcPct val="0"/>
            </a:spcBef>
            <a:spcAft>
              <a:spcPct val="35000"/>
            </a:spcAft>
          </a:pPr>
          <a:r>
            <a:rPr lang="tr-TR" sz="3300" kern="1200" dirty="0"/>
            <a:t>1 ADET</a:t>
          </a:r>
        </a:p>
      </dsp:txBody>
      <dsp:txXfrm>
        <a:off x="4478481" y="1830"/>
        <a:ext cx="3162448" cy="1897469"/>
      </dsp:txXfrm>
    </dsp:sp>
    <dsp:sp modelId="{0424ED8C-7632-48EC-B23C-6411D0C286D5}">
      <dsp:nvSpPr>
        <dsp:cNvPr id="0" name=""/>
        <dsp:cNvSpPr/>
      </dsp:nvSpPr>
      <dsp:spPr>
        <a:xfrm>
          <a:off x="3749318" y="3529677"/>
          <a:ext cx="696763" cy="91440"/>
        </a:xfrm>
        <a:custGeom>
          <a:avLst/>
          <a:gdLst/>
          <a:ahLst/>
          <a:cxnLst/>
          <a:rect l="0" t="0" r="0" b="0"/>
          <a:pathLst>
            <a:path>
              <a:moveTo>
                <a:pt x="0" y="45720"/>
              </a:moveTo>
              <a:lnTo>
                <a:pt x="696763"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4079515" y="3571760"/>
        <a:ext cx="36368" cy="7273"/>
      </dsp:txXfrm>
    </dsp:sp>
    <dsp:sp modelId="{9C137D56-2887-47A2-8F6D-9030152D89C2}">
      <dsp:nvSpPr>
        <dsp:cNvPr id="0" name=""/>
        <dsp:cNvSpPr/>
      </dsp:nvSpPr>
      <dsp:spPr>
        <a:xfrm>
          <a:off x="588669" y="2626663"/>
          <a:ext cx="3162448" cy="1897469"/>
        </a:xfrm>
        <a:prstGeom prst="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tr-TR" sz="3300" kern="1200" dirty="0"/>
            <a:t>AĞIRLIK</a:t>
          </a:r>
        </a:p>
        <a:p>
          <a:pPr lvl="0" algn="ctr" defTabSz="1466850">
            <a:lnSpc>
              <a:spcPct val="90000"/>
            </a:lnSpc>
            <a:spcBef>
              <a:spcPct val="0"/>
            </a:spcBef>
            <a:spcAft>
              <a:spcPct val="35000"/>
            </a:spcAft>
          </a:pPr>
          <a:r>
            <a:rPr lang="tr-TR" sz="3300" kern="1200" dirty="0"/>
            <a:t>1X8=%8</a:t>
          </a:r>
        </a:p>
      </dsp:txBody>
      <dsp:txXfrm>
        <a:off x="588669" y="2626663"/>
        <a:ext cx="3162448" cy="1897469"/>
      </dsp:txXfrm>
    </dsp:sp>
    <dsp:sp modelId="{FA20A6BE-1AD8-4567-AF2C-715A43C5E8EC}">
      <dsp:nvSpPr>
        <dsp:cNvPr id="0" name=""/>
        <dsp:cNvSpPr/>
      </dsp:nvSpPr>
      <dsp:spPr>
        <a:xfrm>
          <a:off x="4478481" y="2626663"/>
          <a:ext cx="3162448" cy="1897469"/>
        </a:xfrm>
        <a:prstGeom prst="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tr-TR" sz="3300" kern="1200" dirty="0"/>
            <a:t>Perşembe ve Cuma günleri yapılır. </a:t>
          </a:r>
        </a:p>
      </dsp:txBody>
      <dsp:txXfrm>
        <a:off x="4478481" y="2626663"/>
        <a:ext cx="3162448" cy="189746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035AD5-81C3-4B3B-84A4-4A1A93BFD048}">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4D2E11-1996-4BAA-8BC7-06487161008B}">
      <dsp:nvSpPr>
        <dsp:cNvPr id="0" name=""/>
        <dsp:cNvSpPr/>
      </dsp:nvSpPr>
      <dsp:spPr>
        <a:xfrm>
          <a:off x="564979" y="406400"/>
          <a:ext cx="5475833" cy="8128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53340" rIns="53340" bIns="53340" numCol="1" spcCol="1270" anchor="ctr" anchorCtr="0">
          <a:noAutofit/>
        </a:bodyPr>
        <a:lstStyle/>
        <a:p>
          <a:pPr lvl="0" algn="l" defTabSz="933450">
            <a:lnSpc>
              <a:spcPct val="90000"/>
            </a:lnSpc>
            <a:spcBef>
              <a:spcPct val="0"/>
            </a:spcBef>
            <a:spcAft>
              <a:spcPct val="35000"/>
            </a:spcAft>
          </a:pPr>
          <a:r>
            <a:rPr lang="tr-TR" sz="2100" kern="1200" dirty="0"/>
            <a:t>ELEMENTARY</a:t>
          </a:r>
        </a:p>
        <a:p>
          <a:pPr lvl="0" algn="l" defTabSz="933450">
            <a:lnSpc>
              <a:spcPct val="90000"/>
            </a:lnSpc>
            <a:spcBef>
              <a:spcPct val="0"/>
            </a:spcBef>
            <a:spcAft>
              <a:spcPct val="35000"/>
            </a:spcAft>
          </a:pPr>
          <a:r>
            <a:rPr lang="tr-TR" sz="2100" kern="1200" dirty="0"/>
            <a:t>BAŞLANGIÇ</a:t>
          </a:r>
        </a:p>
      </dsp:txBody>
      <dsp:txXfrm>
        <a:off x="564979" y="406400"/>
        <a:ext cx="5475833" cy="812800"/>
      </dsp:txXfrm>
    </dsp:sp>
    <dsp:sp modelId="{03A82F7C-75C3-4A45-AF4A-411441DF4F77}">
      <dsp:nvSpPr>
        <dsp:cNvPr id="0" name=""/>
        <dsp:cNvSpPr/>
      </dsp:nvSpPr>
      <dsp:spPr>
        <a:xfrm>
          <a:off x="95669" y="303804"/>
          <a:ext cx="1016000" cy="10160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410C19-7A2A-4881-B5FA-96AA957F8A4A}">
      <dsp:nvSpPr>
        <dsp:cNvPr id="0" name=""/>
        <dsp:cNvSpPr/>
      </dsp:nvSpPr>
      <dsp:spPr>
        <a:xfrm>
          <a:off x="860432" y="1625599"/>
          <a:ext cx="5180380" cy="8128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53340" rIns="53340" bIns="53340" numCol="1" spcCol="1270" anchor="ctr" anchorCtr="0">
          <a:noAutofit/>
        </a:bodyPr>
        <a:lstStyle/>
        <a:p>
          <a:pPr lvl="0" algn="l" defTabSz="933450">
            <a:lnSpc>
              <a:spcPct val="90000"/>
            </a:lnSpc>
            <a:spcBef>
              <a:spcPct val="0"/>
            </a:spcBef>
            <a:spcAft>
              <a:spcPct val="35000"/>
            </a:spcAft>
          </a:pPr>
          <a:r>
            <a:rPr lang="tr-TR" sz="2100" kern="1200" dirty="0"/>
            <a:t>PRE-INTERMEDIATE</a:t>
          </a:r>
        </a:p>
        <a:p>
          <a:pPr lvl="0" algn="l" defTabSz="933450">
            <a:lnSpc>
              <a:spcPct val="90000"/>
            </a:lnSpc>
            <a:spcBef>
              <a:spcPct val="0"/>
            </a:spcBef>
            <a:spcAft>
              <a:spcPct val="35000"/>
            </a:spcAft>
          </a:pPr>
          <a:r>
            <a:rPr lang="tr-TR" sz="2100" kern="1200" dirty="0"/>
            <a:t>ALT-ORTA</a:t>
          </a:r>
        </a:p>
      </dsp:txBody>
      <dsp:txXfrm>
        <a:off x="860432" y="1625599"/>
        <a:ext cx="5180380" cy="812800"/>
      </dsp:txXfrm>
    </dsp:sp>
    <dsp:sp modelId="{7EAFAED9-C0FF-41A1-8707-66FEDD9AF81D}">
      <dsp:nvSpPr>
        <dsp:cNvPr id="0" name=""/>
        <dsp:cNvSpPr/>
      </dsp:nvSpPr>
      <dsp:spPr>
        <a:xfrm>
          <a:off x="352432" y="1523999"/>
          <a:ext cx="1016000" cy="10160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F47D6D-BF45-4D85-93B1-DE6E158627A3}">
      <dsp:nvSpPr>
        <dsp:cNvPr id="0" name=""/>
        <dsp:cNvSpPr/>
      </dsp:nvSpPr>
      <dsp:spPr>
        <a:xfrm>
          <a:off x="564979" y="2844800"/>
          <a:ext cx="5475833" cy="8128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53340" rIns="53340" bIns="53340" numCol="1" spcCol="1270" anchor="ctr" anchorCtr="0">
          <a:noAutofit/>
        </a:bodyPr>
        <a:lstStyle/>
        <a:p>
          <a:pPr lvl="0" algn="l" defTabSz="933450">
            <a:lnSpc>
              <a:spcPct val="90000"/>
            </a:lnSpc>
            <a:spcBef>
              <a:spcPct val="0"/>
            </a:spcBef>
            <a:spcAft>
              <a:spcPct val="35000"/>
            </a:spcAft>
          </a:pPr>
          <a:r>
            <a:rPr lang="tr-TR" sz="2100" kern="1200" dirty="0"/>
            <a:t>INTERMEDIATE</a:t>
          </a:r>
        </a:p>
        <a:p>
          <a:pPr lvl="0" algn="l" defTabSz="933450">
            <a:lnSpc>
              <a:spcPct val="90000"/>
            </a:lnSpc>
            <a:spcBef>
              <a:spcPct val="0"/>
            </a:spcBef>
            <a:spcAft>
              <a:spcPct val="35000"/>
            </a:spcAft>
          </a:pPr>
          <a:r>
            <a:rPr lang="tr-TR" sz="2100" kern="1200" dirty="0"/>
            <a:t>ORTA</a:t>
          </a:r>
        </a:p>
      </dsp:txBody>
      <dsp:txXfrm>
        <a:off x="564979" y="2844800"/>
        <a:ext cx="5475833" cy="812800"/>
      </dsp:txXfrm>
    </dsp:sp>
    <dsp:sp modelId="{03F85BCD-90EF-4ABB-AE99-129079BC7D15}">
      <dsp:nvSpPr>
        <dsp:cNvPr id="0" name=""/>
        <dsp:cNvSpPr/>
      </dsp:nvSpPr>
      <dsp:spPr>
        <a:xfrm>
          <a:off x="56979" y="2743200"/>
          <a:ext cx="1016000" cy="10160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775A87-6677-4952-9640-B49B23DF44A1}" type="datetimeFigureOut">
              <a:rPr lang="tr-TR" smtClean="0"/>
              <a:t>16.10.2023</a:t>
            </a:fld>
            <a:endParaRPr lang="tr-TR"/>
          </a:p>
        </p:txBody>
      </p:sp>
      <p:sp>
        <p:nvSpPr>
          <p:cNvPr id="4" name="Slayt Resmi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3FBB59-D8EE-4FA5-92EB-089390E74508}" type="slidenum">
              <a:rPr lang="tr-TR" smtClean="0"/>
              <a:t>‹#›</a:t>
            </a:fld>
            <a:endParaRPr lang="tr-TR"/>
          </a:p>
        </p:txBody>
      </p:sp>
    </p:spTree>
    <p:extLst>
      <p:ext uri="{BB962C8B-B14F-4D97-AF65-F5344CB8AC3E}">
        <p14:creationId xmlns:p14="http://schemas.microsoft.com/office/powerpoint/2010/main" val="818047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573FBB59-D8EE-4FA5-92EB-089390E74508}" type="slidenum">
              <a:rPr lang="tr-TR" smtClean="0"/>
              <a:t>28</a:t>
            </a:fld>
            <a:endParaRPr lang="tr-TR"/>
          </a:p>
        </p:txBody>
      </p:sp>
    </p:spTree>
    <p:extLst>
      <p:ext uri="{BB962C8B-B14F-4D97-AF65-F5344CB8AC3E}">
        <p14:creationId xmlns:p14="http://schemas.microsoft.com/office/powerpoint/2010/main" val="1247359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16.10.2023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16.10.2023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16.10.2023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16.10.2023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16.10.2023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A23720DD-5B6D-40BF-8493-A6B52D484E6B}" type="datetimeFigureOut">
              <a:rPr lang="tr-TR" smtClean="0"/>
              <a:t>16.10.2023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A23720DD-5B6D-40BF-8493-A6B52D484E6B}" type="datetimeFigureOut">
              <a:rPr lang="tr-TR" smtClean="0"/>
              <a:t>16.10.2023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A23720DD-5B6D-40BF-8493-A6B52D484E6B}" type="datetimeFigureOut">
              <a:rPr lang="tr-TR" smtClean="0"/>
              <a:t>16.10.2023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16.10.2023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16.10.2023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16.10.2023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16.10.2023</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dokuman.osym.gov.tr/pdfdokuman/2016/GENEL/EsdegerlikTablosu25022016.pdf" TargetMode="External"/><Relationship Id="rId2" Type="http://schemas.openxmlformats.org/officeDocument/2006/relationships/hyperlink" Target="http://www.ydyo.mu.edu.tr/tr/sinav-icerikornek-85"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sksd.mu.edu.tr/tr/ogrenci-topluluklari-1856"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ydyo.mu.edu.tr/Newfiles/9/Content/Belge%20D%C3%BCzenlenmesi%20%C4%B0%C5%9Flemleri.pdf" TargetMode="External"/><Relationship Id="rId2" Type="http://schemas.openxmlformats.org/officeDocument/2006/relationships/hyperlink" Target="http://ydyo.mu.edu.tr/Newfiles/9/Content/s%C4%B1navlara%20itiraz%20i%C5%9Flemleri.pdf"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engelsiz.mu.edu.tr/"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ydyo.mu.edu.tr/" TargetMode="External"/><Relationship Id="rId2" Type="http://schemas.openxmlformats.org/officeDocument/2006/relationships/hyperlink" Target="https://www.mu.edu.tr/"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obs.mu.edu.tr/"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08520" y="764704"/>
            <a:ext cx="9252520" cy="2016223"/>
          </a:xfrm>
        </p:spPr>
        <p:txBody>
          <a:bodyPr/>
          <a:lstStyle/>
          <a:p>
            <a:r>
              <a:rPr lang="tr-TR" dirty="0"/>
              <a:t>MUĞLA SITKI KOÇMAN ÜNİVERSİTESİNE</a:t>
            </a:r>
          </a:p>
        </p:txBody>
      </p:sp>
      <p:sp>
        <p:nvSpPr>
          <p:cNvPr id="3" name="Alt Başlık 2"/>
          <p:cNvSpPr>
            <a:spLocks noGrp="1"/>
          </p:cNvSpPr>
          <p:nvPr>
            <p:ph type="subTitle" idx="1"/>
          </p:nvPr>
        </p:nvSpPr>
        <p:spPr>
          <a:xfrm>
            <a:off x="1259632" y="2708920"/>
            <a:ext cx="6400800" cy="2569840"/>
          </a:xfrm>
        </p:spPr>
        <p:txBody>
          <a:bodyPr/>
          <a:lstStyle/>
          <a:p>
            <a:r>
              <a:rPr lang="tr-TR" sz="4000" dirty="0"/>
              <a:t>HOŞGELDİNİZ</a:t>
            </a:r>
          </a:p>
          <a:p>
            <a:endParaRPr lang="tr-TR"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3306" y="3645024"/>
            <a:ext cx="3448050" cy="2576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1239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657095" y="188640"/>
            <a:ext cx="7829810" cy="6556985"/>
          </a:xfrm>
          <a:prstGeom prst="rect">
            <a:avLst/>
          </a:prstGeom>
        </p:spPr>
      </p:pic>
    </p:spTree>
    <p:extLst>
      <p:ext uri="{BB962C8B-B14F-4D97-AF65-F5344CB8AC3E}">
        <p14:creationId xmlns:p14="http://schemas.microsoft.com/office/powerpoint/2010/main" val="3291550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BİRİMLER (OFİSLER)</a:t>
            </a:r>
            <a:br>
              <a:rPr lang="tr-TR" dirty="0"/>
            </a:br>
            <a:r>
              <a:rPr lang="tr-TR" dirty="0"/>
              <a:t>SINAV HAZIRLAMA BİRİMİ</a:t>
            </a:r>
          </a:p>
        </p:txBody>
      </p:sp>
      <p:sp>
        <p:nvSpPr>
          <p:cNvPr id="3" name="İçerik Yer Tutucusu 2"/>
          <p:cNvSpPr>
            <a:spLocks noGrp="1"/>
          </p:cNvSpPr>
          <p:nvPr>
            <p:ph idx="1"/>
          </p:nvPr>
        </p:nvSpPr>
        <p:spPr/>
        <p:txBody>
          <a:bodyPr/>
          <a:lstStyle/>
          <a:p>
            <a:pPr marL="0" indent="0" algn="ctr">
              <a:buNone/>
            </a:pPr>
            <a:endParaRPr lang="tr-TR" dirty="0"/>
          </a:p>
          <a:p>
            <a:pPr marL="0" indent="0" algn="ctr">
              <a:buNone/>
            </a:pPr>
            <a:endParaRPr lang="tr-TR" dirty="0"/>
          </a:p>
          <a:p>
            <a:pPr marL="0" indent="0" algn="ctr">
              <a:buNone/>
            </a:pPr>
            <a:r>
              <a:rPr lang="tr-TR" dirty="0"/>
              <a:t>Yabancı Diller Yüksekokulu hazırlık programında sınavlar sınav hazırlama birimi tarafından hazırlanmakta ve uygulanmaktadır. </a:t>
            </a:r>
          </a:p>
        </p:txBody>
      </p:sp>
    </p:spTree>
    <p:extLst>
      <p:ext uri="{BB962C8B-B14F-4D97-AF65-F5344CB8AC3E}">
        <p14:creationId xmlns:p14="http://schemas.microsoft.com/office/powerpoint/2010/main" val="579753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SINAV ÇEŞİTLERİ</a:t>
            </a:r>
          </a:p>
        </p:txBody>
      </p:sp>
      <p:sp>
        <p:nvSpPr>
          <p:cNvPr id="3" name="İçerik Yer Tutucusu 2"/>
          <p:cNvSpPr>
            <a:spLocks noGrp="1"/>
          </p:cNvSpPr>
          <p:nvPr>
            <p:ph idx="1"/>
          </p:nvPr>
        </p:nvSpPr>
        <p:spPr/>
        <p:txBody>
          <a:bodyPr>
            <a:normAutofit fontScale="85000" lnSpcReduction="10000"/>
          </a:bodyPr>
          <a:lstStyle/>
          <a:p>
            <a:pPr marL="0" indent="0">
              <a:buNone/>
            </a:pPr>
            <a:r>
              <a:rPr lang="tr-TR" b="1" u="sng" dirty="0"/>
              <a:t>1- SEVİYE BELİRLEME SINAVI</a:t>
            </a:r>
          </a:p>
          <a:p>
            <a:pPr marL="0" indent="0">
              <a:buNone/>
            </a:pPr>
            <a:r>
              <a:rPr lang="tr-TR" dirty="0"/>
              <a:t>Zorunlu Hazırlık bölüm öğrencileri akademik takvimde belirtilen tarihte seviye belirleme sınavına girerler. </a:t>
            </a:r>
          </a:p>
          <a:p>
            <a:pPr marL="0" indent="0">
              <a:buNone/>
            </a:pPr>
            <a:r>
              <a:rPr lang="tr-TR" u="sng" dirty="0"/>
              <a:t>70 ve üzeri </a:t>
            </a:r>
            <a:r>
              <a:rPr lang="tr-TR" dirty="0"/>
              <a:t>not alan öğrenciler muafiyet sınavına girerler. </a:t>
            </a:r>
            <a:r>
              <a:rPr lang="tr-TR" u="sng" dirty="0"/>
              <a:t>70 puanın altında </a:t>
            </a:r>
            <a:r>
              <a:rPr lang="tr-TR" dirty="0"/>
              <a:t>not alan öğrencilerin aldıkları puan doğrultusunda düzeyleri belirlenir ve sınıflandırılır.</a:t>
            </a:r>
          </a:p>
          <a:p>
            <a:pPr marL="0" indent="0" algn="just">
              <a:lnSpc>
                <a:spcPct val="115000"/>
              </a:lnSpc>
              <a:spcAft>
                <a:spcPts val="1000"/>
              </a:spcAft>
              <a:buNone/>
            </a:pPr>
            <a:r>
              <a:rPr lang="tr-TR" dirty="0">
                <a:effectLst/>
                <a:latin typeface="Calibri" panose="020F0502020204030204" pitchFamily="34" charset="0"/>
                <a:ea typeface="Calibri" panose="020F0502020204030204" pitchFamily="34" charset="0"/>
                <a:cs typeface="Calibri" panose="020F0502020204030204" pitchFamily="34" charset="0"/>
              </a:rPr>
              <a:t>       </a:t>
            </a:r>
            <a:r>
              <a:rPr lang="en-GB" b="1" u="sng" dirty="0" err="1">
                <a:effectLst/>
                <a:latin typeface="Calibri" panose="020F0502020204030204" pitchFamily="34" charset="0"/>
                <a:ea typeface="Calibri" panose="020F0502020204030204" pitchFamily="34" charset="0"/>
                <a:cs typeface="Calibri" panose="020F0502020204030204" pitchFamily="34" charset="0"/>
              </a:rPr>
              <a:t>Düzeyler</a:t>
            </a:r>
            <a:r>
              <a:rPr lang="en-GB" b="1" u="sng" dirty="0">
                <a:effectLst/>
                <a:latin typeface="Calibri" panose="020F0502020204030204" pitchFamily="34" charset="0"/>
                <a:ea typeface="Calibri" panose="020F0502020204030204" pitchFamily="34" charset="0"/>
                <a:cs typeface="Calibri" panose="020F0502020204030204" pitchFamily="34" charset="0"/>
              </a:rPr>
              <a:t>:</a:t>
            </a:r>
            <a:endParaRPr lang="tr-TR" b="1" u="sng"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tr-TR" dirty="0">
                <a:effectLst/>
                <a:latin typeface="Calibri" panose="020F0502020204030204" pitchFamily="34" charset="0"/>
                <a:ea typeface="Calibri" panose="020F0502020204030204" pitchFamily="34" charset="0"/>
                <a:cs typeface="Calibri" panose="020F0502020204030204" pitchFamily="34" charset="0"/>
              </a:rPr>
              <a:t>       </a:t>
            </a:r>
            <a:r>
              <a:rPr lang="en-GB" dirty="0">
                <a:effectLst/>
                <a:latin typeface="Calibri" panose="020F0502020204030204" pitchFamily="34" charset="0"/>
                <a:ea typeface="Calibri" panose="020F0502020204030204" pitchFamily="34" charset="0"/>
                <a:cs typeface="Calibri" panose="020F0502020204030204" pitchFamily="34" charset="0"/>
              </a:rPr>
              <a:t>BAŞLANGIÇ (A2)         ALT-  ORTA (B1)         ORTA (B1+) </a:t>
            </a:r>
            <a:endParaRPr lang="tr-TR"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tr-TR" dirty="0">
                <a:effectLst/>
                <a:latin typeface="Calibri" panose="020F0502020204030204" pitchFamily="34" charset="0"/>
                <a:ea typeface="Calibri" panose="020F0502020204030204" pitchFamily="34" charset="0"/>
                <a:cs typeface="Calibri" panose="020F0502020204030204" pitchFamily="34" charset="0"/>
              </a:rPr>
              <a:t>       </a:t>
            </a:r>
            <a:r>
              <a:rPr lang="en-GB" sz="2400" u="sng" dirty="0" err="1">
                <a:effectLst/>
                <a:latin typeface="Calibri" panose="020F0502020204030204" pitchFamily="34" charset="0"/>
                <a:ea typeface="Calibri" panose="020F0502020204030204" pitchFamily="34" charset="0"/>
                <a:cs typeface="Calibri" panose="020F0502020204030204" pitchFamily="34" charset="0"/>
              </a:rPr>
              <a:t>Belirtilen</a:t>
            </a:r>
            <a:r>
              <a:rPr lang="en-GB" sz="2400" u="sng" dirty="0">
                <a:effectLst/>
                <a:latin typeface="Calibri" panose="020F0502020204030204" pitchFamily="34" charset="0"/>
                <a:ea typeface="Calibri" panose="020F0502020204030204" pitchFamily="34" charset="0"/>
                <a:cs typeface="Calibri" panose="020F0502020204030204" pitchFamily="34" charset="0"/>
              </a:rPr>
              <a:t> </a:t>
            </a:r>
            <a:r>
              <a:rPr lang="en-GB" sz="2400" u="sng" dirty="0" err="1">
                <a:effectLst/>
                <a:latin typeface="Calibri" panose="020F0502020204030204" pitchFamily="34" charset="0"/>
                <a:ea typeface="Calibri" panose="020F0502020204030204" pitchFamily="34" charset="0"/>
                <a:cs typeface="Calibri" panose="020F0502020204030204" pitchFamily="34" charset="0"/>
              </a:rPr>
              <a:t>düzeylere</a:t>
            </a:r>
            <a:r>
              <a:rPr lang="en-GB" sz="2400" u="sng" dirty="0">
                <a:effectLst/>
                <a:latin typeface="Calibri" panose="020F0502020204030204" pitchFamily="34" charset="0"/>
                <a:ea typeface="Calibri" panose="020F0502020204030204" pitchFamily="34" charset="0"/>
                <a:cs typeface="Calibri" panose="020F0502020204030204" pitchFamily="34" charset="0"/>
              </a:rPr>
              <a:t> </a:t>
            </a:r>
            <a:r>
              <a:rPr lang="en-GB" sz="2400" u="sng" dirty="0" err="1">
                <a:effectLst/>
                <a:latin typeface="Calibri" panose="020F0502020204030204" pitchFamily="34" charset="0"/>
                <a:ea typeface="Calibri" panose="020F0502020204030204" pitchFamily="34" charset="0"/>
                <a:cs typeface="Calibri" panose="020F0502020204030204" pitchFamily="34" charset="0"/>
              </a:rPr>
              <a:t>uygun</a:t>
            </a:r>
            <a:r>
              <a:rPr lang="en-GB" sz="2400" u="sng" dirty="0">
                <a:effectLst/>
                <a:latin typeface="Calibri" panose="020F0502020204030204" pitchFamily="34" charset="0"/>
                <a:ea typeface="Calibri" panose="020F0502020204030204" pitchFamily="34" charset="0"/>
                <a:cs typeface="Calibri" panose="020F0502020204030204" pitchFamily="34" charset="0"/>
              </a:rPr>
              <a:t> </a:t>
            </a:r>
            <a:r>
              <a:rPr lang="en-GB" sz="2400" u="sng" dirty="0" err="1">
                <a:effectLst/>
                <a:latin typeface="Calibri" panose="020F0502020204030204" pitchFamily="34" charset="0"/>
                <a:ea typeface="Calibri" panose="020F0502020204030204" pitchFamily="34" charset="0"/>
                <a:cs typeface="Calibri" panose="020F0502020204030204" pitchFamily="34" charset="0"/>
              </a:rPr>
              <a:t>öğrenci</a:t>
            </a:r>
            <a:r>
              <a:rPr lang="en-GB" sz="2400" u="sng" dirty="0">
                <a:effectLst/>
                <a:latin typeface="Calibri" panose="020F0502020204030204" pitchFamily="34" charset="0"/>
                <a:ea typeface="Calibri" panose="020F0502020204030204" pitchFamily="34" charset="0"/>
                <a:cs typeface="Calibri" panose="020F0502020204030204" pitchFamily="34" charset="0"/>
              </a:rPr>
              <a:t> </a:t>
            </a:r>
            <a:r>
              <a:rPr lang="en-GB" sz="2400" u="sng" dirty="0" err="1">
                <a:effectLst/>
                <a:latin typeface="Calibri" panose="020F0502020204030204" pitchFamily="34" charset="0"/>
                <a:ea typeface="Calibri" panose="020F0502020204030204" pitchFamily="34" charset="0"/>
                <a:cs typeface="Calibri" panose="020F0502020204030204" pitchFamily="34" charset="0"/>
              </a:rPr>
              <a:t>olmaması</a:t>
            </a:r>
            <a:r>
              <a:rPr lang="en-GB" sz="2400" u="sng" dirty="0">
                <a:effectLst/>
                <a:latin typeface="Calibri" panose="020F0502020204030204" pitchFamily="34" charset="0"/>
                <a:ea typeface="Calibri" panose="020F0502020204030204" pitchFamily="34" charset="0"/>
                <a:cs typeface="Calibri" panose="020F0502020204030204" pitchFamily="34" charset="0"/>
              </a:rPr>
              <a:t> </a:t>
            </a:r>
            <a:r>
              <a:rPr lang="en-GB" sz="2400" u="sng" dirty="0" err="1">
                <a:effectLst/>
                <a:latin typeface="Calibri" panose="020F0502020204030204" pitchFamily="34" charset="0"/>
                <a:ea typeface="Calibri" panose="020F0502020204030204" pitchFamily="34" charset="0"/>
                <a:cs typeface="Calibri" panose="020F0502020204030204" pitchFamily="34" charset="0"/>
              </a:rPr>
              <a:t>durumunda</a:t>
            </a:r>
            <a:r>
              <a:rPr lang="en-GB" sz="2400" u="sng" dirty="0">
                <a:effectLst/>
                <a:latin typeface="Calibri" panose="020F0502020204030204" pitchFamily="34" charset="0"/>
                <a:ea typeface="Calibri" panose="020F0502020204030204" pitchFamily="34" charset="0"/>
                <a:cs typeface="Calibri" panose="020F0502020204030204" pitchFamily="34" charset="0"/>
              </a:rPr>
              <a:t> </a:t>
            </a:r>
            <a:r>
              <a:rPr lang="en-GB" sz="2400" u="sng" dirty="0" err="1">
                <a:effectLst/>
                <a:latin typeface="Calibri" panose="020F0502020204030204" pitchFamily="34" charset="0"/>
                <a:ea typeface="Calibri" panose="020F0502020204030204" pitchFamily="34" charset="0"/>
                <a:cs typeface="Calibri" panose="020F0502020204030204" pitchFamily="34" charset="0"/>
              </a:rPr>
              <a:t>düzey</a:t>
            </a:r>
            <a:r>
              <a:rPr lang="en-GB" sz="2400" u="sng" dirty="0">
                <a:effectLst/>
                <a:latin typeface="Calibri" panose="020F0502020204030204" pitchFamily="34" charset="0"/>
                <a:ea typeface="Calibri" panose="020F0502020204030204" pitchFamily="34" charset="0"/>
                <a:cs typeface="Calibri" panose="020F0502020204030204" pitchFamily="34" charset="0"/>
              </a:rPr>
              <a:t> </a:t>
            </a:r>
            <a:r>
              <a:rPr lang="en-GB" sz="2400" u="sng" dirty="0" err="1">
                <a:effectLst/>
                <a:latin typeface="Calibri" panose="020F0502020204030204" pitchFamily="34" charset="0"/>
                <a:ea typeface="Calibri" panose="020F0502020204030204" pitchFamily="34" charset="0"/>
                <a:cs typeface="Calibri" panose="020F0502020204030204" pitchFamily="34" charset="0"/>
              </a:rPr>
              <a:t>açılmaz</a:t>
            </a:r>
            <a:r>
              <a:rPr lang="en-GB" sz="2400" u="sng" dirty="0">
                <a:effectLst/>
                <a:latin typeface="Calibri" panose="020F0502020204030204" pitchFamily="34" charset="0"/>
                <a:ea typeface="Calibri" panose="020F0502020204030204" pitchFamily="34" charset="0"/>
                <a:cs typeface="Calibri" panose="020F0502020204030204" pitchFamily="34" charset="0"/>
              </a:rPr>
              <a:t>. </a:t>
            </a:r>
            <a:endParaRPr lang="tr-TR" sz="2400" u="sng"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tr-TR" dirty="0"/>
          </a:p>
          <a:p>
            <a:endParaRPr lang="tr-TR" dirty="0"/>
          </a:p>
        </p:txBody>
      </p:sp>
    </p:spTree>
    <p:extLst>
      <p:ext uri="{BB962C8B-B14F-4D97-AF65-F5344CB8AC3E}">
        <p14:creationId xmlns:p14="http://schemas.microsoft.com/office/powerpoint/2010/main" val="2506151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SINAV ÇEŞİTLERİ</a:t>
            </a:r>
          </a:p>
        </p:txBody>
      </p:sp>
      <p:sp>
        <p:nvSpPr>
          <p:cNvPr id="3" name="İçerik Yer Tutucusu 2"/>
          <p:cNvSpPr>
            <a:spLocks noGrp="1"/>
          </p:cNvSpPr>
          <p:nvPr>
            <p:ph idx="1"/>
          </p:nvPr>
        </p:nvSpPr>
        <p:spPr/>
        <p:txBody>
          <a:bodyPr>
            <a:normAutofit fontScale="62500" lnSpcReduction="20000"/>
          </a:bodyPr>
          <a:lstStyle/>
          <a:p>
            <a:pPr marL="0" indent="0">
              <a:buNone/>
            </a:pPr>
            <a:r>
              <a:rPr lang="tr-TR" sz="4600" b="1" dirty="0"/>
              <a:t>2- MUAFİYET (YETERLİK SINAVI)</a:t>
            </a:r>
          </a:p>
          <a:p>
            <a:pPr marL="0" indent="0">
              <a:buNone/>
            </a:pPr>
            <a:r>
              <a:rPr lang="tr-TR" dirty="0"/>
              <a:t>Seviye belirleme sınavından 70 puan ve üzeri alan öğrenciler ile bir önceki akademik yılda başarısız olan öğrencilerin girdiği sınavdır. </a:t>
            </a:r>
          </a:p>
          <a:p>
            <a:pPr marL="0" indent="0">
              <a:buNone/>
            </a:pPr>
            <a:r>
              <a:rPr lang="tr-TR" b="1" dirty="0"/>
              <a:t>Bu sınavdan :</a:t>
            </a:r>
          </a:p>
          <a:p>
            <a:pPr marL="0" indent="0">
              <a:buNone/>
            </a:pPr>
            <a:r>
              <a:rPr lang="tr-TR" dirty="0"/>
              <a:t>1.İngilizce Öğretmenliği, İngiliz Dili ve Edebiyatı ve Mütercim Tercümanlık bölümleri öğrencileri için </a:t>
            </a:r>
            <a:r>
              <a:rPr lang="tr-TR" b="1" dirty="0"/>
              <a:t>70</a:t>
            </a:r>
            <a:r>
              <a:rPr lang="tr-TR" dirty="0"/>
              <a:t> ve üzeri olanlar;</a:t>
            </a:r>
          </a:p>
          <a:p>
            <a:pPr marL="0" indent="0">
              <a:buNone/>
            </a:pPr>
            <a:r>
              <a:rPr lang="tr-TR" dirty="0"/>
              <a:t>2.Tıp Fakültesi (İngilizce Tıp), Mühendislik Fakültesi (tüm bölümler),Turizm Fakültesi ( Turizm İşletmeciliği), Mimarlık Fakültesi (Şehir Bölge Planlama) ve Fen Bilimleri Enstitüsü öğrencileri için </a:t>
            </a:r>
            <a:r>
              <a:rPr lang="tr-TR" b="1" dirty="0"/>
              <a:t>65</a:t>
            </a:r>
            <a:r>
              <a:rPr lang="tr-TR" dirty="0"/>
              <a:t> ve üzeri olanlar ;</a:t>
            </a:r>
          </a:p>
          <a:p>
            <a:pPr marL="0" indent="0">
              <a:buNone/>
            </a:pPr>
            <a:r>
              <a:rPr lang="tr-TR" dirty="0"/>
              <a:t>3. Eğitim Dili %100 İngilizce zorunlu olan İİBF (İngilizce İktisat bölümü) ve Sosyal Bilimler Enstitüsü Yabancı uyruklu öğrencileri için </a:t>
            </a:r>
            <a:r>
              <a:rPr lang="tr-TR" b="1" dirty="0"/>
              <a:t>60</a:t>
            </a:r>
            <a:r>
              <a:rPr lang="tr-TR" dirty="0"/>
              <a:t> ve üzeri olanlar </a:t>
            </a:r>
          </a:p>
          <a:p>
            <a:pPr marL="0" indent="0">
              <a:buNone/>
            </a:pPr>
            <a:r>
              <a:rPr lang="tr-TR" dirty="0"/>
              <a:t>4. Eğitim Dili % 30 İngilizce olan İİBF ( SİBU ve UTF) bölümleri ve Ortaca MYO Turist Rehberliği, Akyaka Gastronomi ve Mutfak Sanatları, Turist rehberliği ve Bodrum GSF Dijital Oyun Tasarımı bölümü için </a:t>
            </a:r>
            <a:r>
              <a:rPr lang="tr-TR" b="1" dirty="0"/>
              <a:t>55</a:t>
            </a:r>
            <a:r>
              <a:rPr lang="tr-TR" dirty="0"/>
              <a:t> ve üzeri olanlar </a:t>
            </a:r>
          </a:p>
          <a:p>
            <a:pPr marL="0" indent="0">
              <a:buNone/>
            </a:pPr>
            <a:r>
              <a:rPr lang="tr-TR" b="1" u="sng" dirty="0"/>
              <a:t>muaf sayılır</a:t>
            </a:r>
            <a:r>
              <a:rPr lang="tr-TR" dirty="0"/>
              <a:t>. </a:t>
            </a:r>
          </a:p>
          <a:p>
            <a:pPr marL="0" indent="0">
              <a:buNone/>
            </a:pPr>
            <a:endParaRPr lang="tr-TR" dirty="0"/>
          </a:p>
        </p:txBody>
      </p:sp>
    </p:spTree>
    <p:extLst>
      <p:ext uri="{BB962C8B-B14F-4D97-AF65-F5344CB8AC3E}">
        <p14:creationId xmlns:p14="http://schemas.microsoft.com/office/powerpoint/2010/main" val="4053821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5AA4244-DDE2-4696-BD47-FA34E1A8EFAA}"/>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7ED4FEF5-E3AC-4F1D-9E09-B346DF1F970D}"/>
              </a:ext>
            </a:extLst>
          </p:cNvPr>
          <p:cNvSpPr>
            <a:spLocks noGrp="1"/>
          </p:cNvSpPr>
          <p:nvPr>
            <p:ph idx="1"/>
          </p:nvPr>
        </p:nvSpPr>
        <p:spPr/>
        <p:txBody>
          <a:bodyPr/>
          <a:lstStyle/>
          <a:p>
            <a:pPr algn="just">
              <a:lnSpc>
                <a:spcPct val="115000"/>
              </a:lnSpc>
              <a:spcAft>
                <a:spcPts val="1000"/>
              </a:spcAft>
            </a:pPr>
            <a:r>
              <a:rPr lang="en-GB" sz="2000" dirty="0" err="1">
                <a:effectLst/>
                <a:latin typeface="Calibri" panose="020F0502020204030204" pitchFamily="34" charset="0"/>
                <a:ea typeface="Calibri" panose="020F0502020204030204" pitchFamily="34" charset="0"/>
                <a:cs typeface="Calibri" panose="020F0502020204030204" pitchFamily="34" charset="0"/>
              </a:rPr>
              <a:t>Sınav</a:t>
            </a:r>
            <a:r>
              <a:rPr lang="en-GB" sz="2000" dirty="0">
                <a:effectLst/>
                <a:latin typeface="Calibri" panose="020F0502020204030204" pitchFamily="34" charset="0"/>
                <a:ea typeface="Calibri" panose="020F0502020204030204" pitchFamily="34" charset="0"/>
                <a:cs typeface="Calibri" panose="020F0502020204030204" pitchFamily="34" charset="0"/>
              </a:rPr>
              <a:t> 2 </a:t>
            </a:r>
            <a:r>
              <a:rPr lang="en-GB" sz="2000" dirty="0" err="1">
                <a:effectLst/>
                <a:latin typeface="Calibri" panose="020F0502020204030204" pitchFamily="34" charset="0"/>
                <a:ea typeface="Calibri" panose="020F0502020204030204" pitchFamily="34" charset="0"/>
                <a:cs typeface="Calibri" panose="020F0502020204030204" pitchFamily="34" charset="0"/>
              </a:rPr>
              <a:t>oturumda</a:t>
            </a:r>
            <a:r>
              <a:rPr lang="en-GB" sz="2000" dirty="0">
                <a:effectLst/>
                <a:latin typeface="Calibri" panose="020F0502020204030204" pitchFamily="34" charset="0"/>
                <a:ea typeface="Calibri" panose="020F0502020204030204" pitchFamily="34" charset="0"/>
                <a:cs typeface="Calibri" panose="020F0502020204030204" pitchFamily="34" charset="0"/>
              </a:rPr>
              <a:t> (2 </a:t>
            </a:r>
            <a:r>
              <a:rPr lang="en-GB" sz="2000" dirty="0" err="1">
                <a:effectLst/>
                <a:latin typeface="Calibri" panose="020F0502020204030204" pitchFamily="34" charset="0"/>
                <a:ea typeface="Calibri" panose="020F0502020204030204" pitchFamily="34" charset="0"/>
                <a:cs typeface="Calibri" panose="020F0502020204030204" pitchFamily="34" charset="0"/>
              </a:rPr>
              <a:t>günde</a:t>
            </a:r>
            <a:r>
              <a:rPr lang="en-GB" sz="2000" dirty="0">
                <a:effectLst/>
                <a:latin typeface="Calibri" panose="020F0502020204030204" pitchFamily="34" charset="0"/>
                <a:ea typeface="Calibri" panose="020F0502020204030204" pitchFamily="34" charset="0"/>
                <a:cs typeface="Calibri" panose="020F0502020204030204" pitchFamily="34" charset="0"/>
              </a:rPr>
              <a:t>) </a:t>
            </a:r>
            <a:r>
              <a:rPr lang="en-GB" sz="2000" dirty="0" err="1">
                <a:effectLst/>
                <a:latin typeface="Calibri" panose="020F0502020204030204" pitchFamily="34" charset="0"/>
                <a:ea typeface="Calibri" panose="020F0502020204030204" pitchFamily="34" charset="0"/>
                <a:cs typeface="Calibri" panose="020F0502020204030204" pitchFamily="34" charset="0"/>
              </a:rPr>
              <a:t>yapılır</a:t>
            </a:r>
            <a:r>
              <a:rPr lang="en-GB" sz="2000" dirty="0">
                <a:effectLst/>
                <a:latin typeface="Calibri" panose="020F0502020204030204" pitchFamily="34" charset="0"/>
                <a:ea typeface="Calibri" panose="020F0502020204030204" pitchFamily="34" charset="0"/>
                <a:cs typeface="Calibri" panose="020F0502020204030204" pitchFamily="34" charset="0"/>
              </a:rPr>
              <a:t>. </a:t>
            </a:r>
            <a:r>
              <a:rPr lang="en-GB" sz="2000" dirty="0" err="1">
                <a:effectLst/>
                <a:latin typeface="Calibri" panose="020F0502020204030204" pitchFamily="34" charset="0"/>
                <a:ea typeface="Calibri" panose="020F0502020204030204" pitchFamily="34" charset="0"/>
                <a:cs typeface="Calibri" panose="020F0502020204030204" pitchFamily="34" charset="0"/>
              </a:rPr>
              <a:t>Sınav</a:t>
            </a:r>
            <a:r>
              <a:rPr lang="en-GB" sz="2000" dirty="0">
                <a:effectLst/>
                <a:latin typeface="Calibri" panose="020F0502020204030204" pitchFamily="34" charset="0"/>
                <a:ea typeface="Calibri" panose="020F0502020204030204" pitchFamily="34" charset="0"/>
                <a:cs typeface="Calibri" panose="020F0502020204030204" pitchFamily="34" charset="0"/>
              </a:rPr>
              <a:t> </a:t>
            </a:r>
            <a:r>
              <a:rPr lang="en-GB" sz="2000" dirty="0" err="1">
                <a:effectLst/>
                <a:latin typeface="Calibri" panose="020F0502020204030204" pitchFamily="34" charset="0"/>
                <a:ea typeface="Calibri" panose="020F0502020204030204" pitchFamily="34" charset="0"/>
                <a:cs typeface="Calibri" panose="020F0502020204030204" pitchFamily="34" charset="0"/>
              </a:rPr>
              <a:t>yazılı</a:t>
            </a:r>
            <a:r>
              <a:rPr lang="en-GB" sz="2000" dirty="0">
                <a:effectLst/>
                <a:latin typeface="Calibri" panose="020F0502020204030204" pitchFamily="34" charset="0"/>
                <a:ea typeface="Calibri" panose="020F0502020204030204" pitchFamily="34" charset="0"/>
                <a:cs typeface="Calibri" panose="020F0502020204030204" pitchFamily="34" charset="0"/>
              </a:rPr>
              <a:t> </a:t>
            </a:r>
            <a:r>
              <a:rPr lang="en-GB" sz="2000" dirty="0" err="1">
                <a:effectLst/>
                <a:latin typeface="Calibri" panose="020F0502020204030204" pitchFamily="34" charset="0"/>
                <a:ea typeface="Calibri" panose="020F0502020204030204" pitchFamily="34" charset="0"/>
                <a:cs typeface="Calibri" panose="020F0502020204030204" pitchFamily="34" charset="0"/>
              </a:rPr>
              <a:t>ve</a:t>
            </a:r>
            <a:r>
              <a:rPr lang="en-GB" sz="2000" dirty="0">
                <a:effectLst/>
                <a:latin typeface="Calibri" panose="020F0502020204030204" pitchFamily="34" charset="0"/>
                <a:ea typeface="Calibri" panose="020F0502020204030204" pitchFamily="34" charset="0"/>
                <a:cs typeface="Calibri" panose="020F0502020204030204" pitchFamily="34" charset="0"/>
              </a:rPr>
              <a:t> </a:t>
            </a:r>
            <a:r>
              <a:rPr lang="en-GB" sz="2000" dirty="0" err="1">
                <a:effectLst/>
                <a:latin typeface="Calibri" panose="020F0502020204030204" pitchFamily="34" charset="0"/>
                <a:ea typeface="Calibri" panose="020F0502020204030204" pitchFamily="34" charset="0"/>
                <a:cs typeface="Calibri" panose="020F0502020204030204" pitchFamily="34" charset="0"/>
              </a:rPr>
              <a:t>sözlü</a:t>
            </a:r>
            <a:r>
              <a:rPr lang="en-GB" sz="2000" dirty="0">
                <a:effectLst/>
                <a:latin typeface="Calibri" panose="020F0502020204030204" pitchFamily="34" charset="0"/>
                <a:ea typeface="Calibri" panose="020F0502020204030204" pitchFamily="34" charset="0"/>
                <a:cs typeface="Calibri" panose="020F0502020204030204" pitchFamily="34" charset="0"/>
              </a:rPr>
              <a:t> </a:t>
            </a:r>
            <a:r>
              <a:rPr lang="en-GB" sz="2000" dirty="0" err="1">
                <a:effectLst/>
                <a:latin typeface="Calibri" panose="020F0502020204030204" pitchFamily="34" charset="0"/>
                <a:ea typeface="Calibri" panose="020F0502020204030204" pitchFamily="34" charset="0"/>
                <a:cs typeface="Calibri" panose="020F0502020204030204" pitchFamily="34" charset="0"/>
              </a:rPr>
              <a:t>olmak</a:t>
            </a:r>
            <a:r>
              <a:rPr lang="en-GB" sz="2000" dirty="0">
                <a:effectLst/>
                <a:latin typeface="Calibri" panose="020F0502020204030204" pitchFamily="34" charset="0"/>
                <a:ea typeface="Calibri" panose="020F0502020204030204" pitchFamily="34" charset="0"/>
                <a:cs typeface="Calibri" panose="020F0502020204030204" pitchFamily="34" charset="0"/>
              </a:rPr>
              <a:t> </a:t>
            </a:r>
            <a:r>
              <a:rPr lang="en-GB" sz="2000" dirty="0" err="1">
                <a:effectLst/>
                <a:latin typeface="Calibri" panose="020F0502020204030204" pitchFamily="34" charset="0"/>
                <a:ea typeface="Calibri" panose="020F0502020204030204" pitchFamily="34" charset="0"/>
                <a:cs typeface="Calibri" panose="020F0502020204030204" pitchFamily="34" charset="0"/>
              </a:rPr>
              <a:t>üzere</a:t>
            </a:r>
            <a:r>
              <a:rPr lang="en-GB" sz="2000" dirty="0">
                <a:effectLst/>
                <a:latin typeface="Calibri" panose="020F0502020204030204" pitchFamily="34" charset="0"/>
                <a:ea typeface="Calibri" panose="020F0502020204030204" pitchFamily="34" charset="0"/>
                <a:cs typeface="Calibri" panose="020F0502020204030204" pitchFamily="34" charset="0"/>
              </a:rPr>
              <a:t> 2 </a:t>
            </a:r>
            <a:r>
              <a:rPr lang="en-GB" sz="2000" dirty="0" err="1">
                <a:effectLst/>
                <a:latin typeface="Calibri" panose="020F0502020204030204" pitchFamily="34" charset="0"/>
                <a:ea typeface="Calibri" panose="020F0502020204030204" pitchFamily="34" charset="0"/>
                <a:cs typeface="Calibri" panose="020F0502020204030204" pitchFamily="34" charset="0"/>
              </a:rPr>
              <a:t>bölümden</a:t>
            </a:r>
            <a:r>
              <a:rPr lang="en-GB" sz="2000" dirty="0">
                <a:effectLst/>
                <a:latin typeface="Calibri" panose="020F0502020204030204" pitchFamily="34" charset="0"/>
                <a:ea typeface="Calibri" panose="020F0502020204030204" pitchFamily="34" charset="0"/>
                <a:cs typeface="Calibri" panose="020F0502020204030204" pitchFamily="34" charset="0"/>
              </a:rPr>
              <a:t> </a:t>
            </a:r>
            <a:r>
              <a:rPr lang="en-GB" sz="2000" dirty="0" err="1">
                <a:effectLst/>
                <a:latin typeface="Calibri" panose="020F0502020204030204" pitchFamily="34" charset="0"/>
                <a:ea typeface="Calibri" panose="020F0502020204030204" pitchFamily="34" charset="0"/>
                <a:cs typeface="Calibri" panose="020F0502020204030204" pitchFamily="34" charset="0"/>
              </a:rPr>
              <a:t>oluşur</a:t>
            </a:r>
            <a:r>
              <a:rPr lang="en-GB" sz="2000" dirty="0">
                <a:effectLst/>
                <a:latin typeface="Calibri" panose="020F0502020204030204" pitchFamily="34" charset="0"/>
                <a:ea typeface="Calibri" panose="020F0502020204030204" pitchFamily="34" charset="0"/>
                <a:cs typeface="Calibri" panose="020F0502020204030204" pitchFamily="34" charset="0"/>
              </a:rPr>
              <a:t>. </a:t>
            </a:r>
            <a:r>
              <a:rPr lang="en-GB" sz="2000" dirty="0" err="1">
                <a:effectLst/>
                <a:latin typeface="Calibri" panose="020F0502020204030204" pitchFamily="34" charset="0"/>
                <a:ea typeface="Calibri" panose="020F0502020204030204" pitchFamily="34" charset="0"/>
                <a:cs typeface="Calibri" panose="020F0502020204030204" pitchFamily="34" charset="0"/>
              </a:rPr>
              <a:t>Yazılı</a:t>
            </a:r>
            <a:r>
              <a:rPr lang="en-GB" sz="2000" dirty="0">
                <a:effectLst/>
                <a:latin typeface="Calibri" panose="020F0502020204030204" pitchFamily="34" charset="0"/>
                <a:ea typeface="Calibri" panose="020F0502020204030204" pitchFamily="34" charset="0"/>
                <a:cs typeface="Calibri" panose="020F0502020204030204" pitchFamily="34" charset="0"/>
              </a:rPr>
              <a:t> </a:t>
            </a:r>
            <a:r>
              <a:rPr lang="en-GB" sz="2000" dirty="0" err="1">
                <a:effectLst/>
                <a:latin typeface="Calibri" panose="020F0502020204030204" pitchFamily="34" charset="0"/>
                <a:ea typeface="Calibri" panose="020F0502020204030204" pitchFamily="34" charset="0"/>
                <a:cs typeface="Calibri" panose="020F0502020204030204" pitchFamily="34" charset="0"/>
              </a:rPr>
              <a:t>sınavda</a:t>
            </a:r>
            <a:r>
              <a:rPr lang="en-GB" sz="2000" dirty="0">
                <a:effectLst/>
                <a:latin typeface="Calibri" panose="020F0502020204030204" pitchFamily="34" charset="0"/>
                <a:ea typeface="Calibri" panose="020F0502020204030204" pitchFamily="34" charset="0"/>
                <a:cs typeface="Calibri" panose="020F0502020204030204" pitchFamily="34" charset="0"/>
              </a:rPr>
              <a:t> </a:t>
            </a:r>
            <a:r>
              <a:rPr lang="en-GB" sz="2000" dirty="0" err="1">
                <a:effectLst/>
                <a:latin typeface="Calibri" panose="020F0502020204030204" pitchFamily="34" charset="0"/>
                <a:ea typeface="Calibri" panose="020F0502020204030204" pitchFamily="34" charset="0"/>
                <a:cs typeface="Calibri" panose="020F0502020204030204" pitchFamily="34" charset="0"/>
              </a:rPr>
              <a:t>gramer</a:t>
            </a:r>
            <a:r>
              <a:rPr lang="en-GB" sz="2000" dirty="0">
                <a:effectLst/>
                <a:latin typeface="Calibri" panose="020F0502020204030204" pitchFamily="34" charset="0"/>
                <a:ea typeface="Calibri" panose="020F0502020204030204" pitchFamily="34" charset="0"/>
                <a:cs typeface="Calibri" panose="020F0502020204030204" pitchFamily="34" charset="0"/>
              </a:rPr>
              <a:t>, </a:t>
            </a:r>
            <a:r>
              <a:rPr lang="en-GB" sz="2000" dirty="0" err="1">
                <a:effectLst/>
                <a:latin typeface="Calibri" panose="020F0502020204030204" pitchFamily="34" charset="0"/>
                <a:ea typeface="Calibri" panose="020F0502020204030204" pitchFamily="34" charset="0"/>
                <a:cs typeface="Calibri" panose="020F0502020204030204" pitchFamily="34" charset="0"/>
              </a:rPr>
              <a:t>kelime</a:t>
            </a:r>
            <a:r>
              <a:rPr lang="en-GB" sz="2000" dirty="0">
                <a:effectLst/>
                <a:latin typeface="Calibri" panose="020F0502020204030204" pitchFamily="34" charset="0"/>
                <a:ea typeface="Calibri" panose="020F0502020204030204" pitchFamily="34" charset="0"/>
                <a:cs typeface="Calibri" panose="020F0502020204030204" pitchFamily="34" charset="0"/>
              </a:rPr>
              <a:t> </a:t>
            </a:r>
            <a:r>
              <a:rPr lang="en-GB" sz="2000" dirty="0" err="1">
                <a:effectLst/>
                <a:latin typeface="Calibri" panose="020F0502020204030204" pitchFamily="34" charset="0"/>
                <a:ea typeface="Calibri" panose="020F0502020204030204" pitchFamily="34" charset="0"/>
                <a:cs typeface="Calibri" panose="020F0502020204030204" pitchFamily="34" charset="0"/>
              </a:rPr>
              <a:t>bilgisi</a:t>
            </a:r>
            <a:r>
              <a:rPr lang="en-GB" sz="2000" dirty="0">
                <a:effectLst/>
                <a:latin typeface="Calibri" panose="020F0502020204030204" pitchFamily="34" charset="0"/>
                <a:ea typeface="Calibri" panose="020F0502020204030204" pitchFamily="34" charset="0"/>
                <a:cs typeface="Calibri" panose="020F0502020204030204" pitchFamily="34" charset="0"/>
              </a:rPr>
              <a:t>, </a:t>
            </a:r>
            <a:r>
              <a:rPr lang="en-GB" sz="2000" dirty="0" err="1">
                <a:effectLst/>
                <a:latin typeface="Calibri" panose="020F0502020204030204" pitchFamily="34" charset="0"/>
                <a:ea typeface="Calibri" panose="020F0502020204030204" pitchFamily="34" charset="0"/>
                <a:cs typeface="Calibri" panose="020F0502020204030204" pitchFamily="34" charset="0"/>
              </a:rPr>
              <a:t>dinleme</a:t>
            </a:r>
            <a:r>
              <a:rPr lang="en-GB" sz="2000" dirty="0">
                <a:effectLst/>
                <a:latin typeface="Calibri" panose="020F0502020204030204" pitchFamily="34" charset="0"/>
                <a:ea typeface="Calibri" panose="020F0502020204030204" pitchFamily="34" charset="0"/>
                <a:cs typeface="Calibri" panose="020F0502020204030204" pitchFamily="34" charset="0"/>
              </a:rPr>
              <a:t>, </a:t>
            </a:r>
            <a:r>
              <a:rPr lang="en-GB" sz="2000" dirty="0" err="1">
                <a:effectLst/>
                <a:latin typeface="Calibri" panose="020F0502020204030204" pitchFamily="34" charset="0"/>
                <a:ea typeface="Calibri" panose="020F0502020204030204" pitchFamily="34" charset="0"/>
                <a:cs typeface="Calibri" panose="020F0502020204030204" pitchFamily="34" charset="0"/>
              </a:rPr>
              <a:t>okuma</a:t>
            </a:r>
            <a:r>
              <a:rPr lang="en-GB" sz="2000" dirty="0">
                <a:effectLst/>
                <a:latin typeface="Calibri" panose="020F0502020204030204" pitchFamily="34" charset="0"/>
                <a:ea typeface="Calibri" panose="020F0502020204030204" pitchFamily="34" charset="0"/>
                <a:cs typeface="Calibri" panose="020F0502020204030204" pitchFamily="34" charset="0"/>
              </a:rPr>
              <a:t> </a:t>
            </a:r>
            <a:r>
              <a:rPr lang="en-GB" sz="2000" dirty="0" err="1">
                <a:effectLst/>
                <a:latin typeface="Calibri" panose="020F0502020204030204" pitchFamily="34" charset="0"/>
                <a:ea typeface="Calibri" panose="020F0502020204030204" pitchFamily="34" charset="0"/>
                <a:cs typeface="Calibri" panose="020F0502020204030204" pitchFamily="34" charset="0"/>
              </a:rPr>
              <a:t>ve</a:t>
            </a:r>
            <a:r>
              <a:rPr lang="en-GB" sz="2000" dirty="0">
                <a:effectLst/>
                <a:latin typeface="Calibri" panose="020F0502020204030204" pitchFamily="34" charset="0"/>
                <a:ea typeface="Calibri" panose="020F0502020204030204" pitchFamily="34" charset="0"/>
                <a:cs typeface="Calibri" panose="020F0502020204030204" pitchFamily="34" charset="0"/>
              </a:rPr>
              <a:t> </a:t>
            </a:r>
            <a:r>
              <a:rPr lang="en-GB" sz="2000" dirty="0" err="1">
                <a:effectLst/>
                <a:latin typeface="Calibri" panose="020F0502020204030204" pitchFamily="34" charset="0"/>
                <a:ea typeface="Calibri" panose="020F0502020204030204" pitchFamily="34" charset="0"/>
                <a:cs typeface="Calibri" panose="020F0502020204030204" pitchFamily="34" charset="0"/>
              </a:rPr>
              <a:t>yazma</a:t>
            </a:r>
            <a:r>
              <a:rPr lang="en-GB" sz="2000" dirty="0">
                <a:effectLst/>
                <a:latin typeface="Calibri" panose="020F0502020204030204" pitchFamily="34" charset="0"/>
                <a:ea typeface="Calibri" panose="020F0502020204030204" pitchFamily="34" charset="0"/>
                <a:cs typeface="Calibri" panose="020F0502020204030204" pitchFamily="34" charset="0"/>
              </a:rPr>
              <a:t> </a:t>
            </a:r>
            <a:r>
              <a:rPr lang="en-GB" sz="2000" dirty="0" err="1">
                <a:effectLst/>
                <a:latin typeface="Calibri" panose="020F0502020204030204" pitchFamily="34" charset="0"/>
                <a:ea typeface="Calibri" panose="020F0502020204030204" pitchFamily="34" charset="0"/>
                <a:cs typeface="Calibri" panose="020F0502020204030204" pitchFamily="34" charset="0"/>
              </a:rPr>
              <a:t>yetileri</a:t>
            </a:r>
            <a:r>
              <a:rPr lang="en-GB" sz="2000" dirty="0">
                <a:effectLst/>
                <a:latin typeface="Calibri" panose="020F0502020204030204" pitchFamily="34" charset="0"/>
                <a:ea typeface="Calibri" panose="020F0502020204030204" pitchFamily="34" charset="0"/>
                <a:cs typeface="Calibri" panose="020F0502020204030204" pitchFamily="34" charset="0"/>
              </a:rPr>
              <a:t> </a:t>
            </a:r>
            <a:r>
              <a:rPr lang="en-GB" sz="2000" dirty="0" err="1">
                <a:effectLst/>
                <a:latin typeface="Calibri" panose="020F0502020204030204" pitchFamily="34" charset="0"/>
                <a:ea typeface="Calibri" panose="020F0502020204030204" pitchFamily="34" charset="0"/>
                <a:cs typeface="Calibri" panose="020F0502020204030204" pitchFamily="34" charset="0"/>
              </a:rPr>
              <a:t>ölçülür</a:t>
            </a:r>
            <a:r>
              <a:rPr lang="en-GB" sz="2000" dirty="0">
                <a:effectLst/>
                <a:latin typeface="Calibri" panose="020F0502020204030204" pitchFamily="34" charset="0"/>
                <a:ea typeface="Calibri" panose="020F0502020204030204" pitchFamily="34" charset="0"/>
                <a:cs typeface="Calibri" panose="020F0502020204030204" pitchFamily="34" charset="0"/>
              </a:rPr>
              <a:t>. </a:t>
            </a:r>
            <a:r>
              <a:rPr lang="en-GB" sz="2000" dirty="0" err="1">
                <a:effectLst/>
                <a:latin typeface="Calibri" panose="020F0502020204030204" pitchFamily="34" charset="0"/>
                <a:ea typeface="Calibri" panose="020F0502020204030204" pitchFamily="34" charset="0"/>
                <a:cs typeface="Calibri" panose="020F0502020204030204" pitchFamily="34" charset="0"/>
              </a:rPr>
              <a:t>Sözlü</a:t>
            </a:r>
            <a:r>
              <a:rPr lang="en-GB" sz="2000" dirty="0">
                <a:effectLst/>
                <a:latin typeface="Calibri" panose="020F0502020204030204" pitchFamily="34" charset="0"/>
                <a:ea typeface="Calibri" panose="020F0502020204030204" pitchFamily="34" charset="0"/>
                <a:cs typeface="Calibri" panose="020F0502020204030204" pitchFamily="34" charset="0"/>
              </a:rPr>
              <a:t> </a:t>
            </a:r>
            <a:r>
              <a:rPr lang="en-GB" sz="2000" dirty="0" err="1">
                <a:effectLst/>
                <a:latin typeface="Calibri" panose="020F0502020204030204" pitchFamily="34" charset="0"/>
                <a:ea typeface="Calibri" panose="020F0502020204030204" pitchFamily="34" charset="0"/>
                <a:cs typeface="Calibri" panose="020F0502020204030204" pitchFamily="34" charset="0"/>
              </a:rPr>
              <a:t>sınav</a:t>
            </a:r>
            <a:r>
              <a:rPr lang="en-GB" sz="2000" dirty="0">
                <a:effectLst/>
                <a:latin typeface="Calibri" panose="020F0502020204030204" pitchFamily="34" charset="0"/>
                <a:ea typeface="Calibri" panose="020F0502020204030204" pitchFamily="34" charset="0"/>
                <a:cs typeface="Calibri" panose="020F0502020204030204" pitchFamily="34" charset="0"/>
              </a:rPr>
              <a:t> </a:t>
            </a:r>
            <a:r>
              <a:rPr lang="en-GB" sz="2000" dirty="0" err="1">
                <a:effectLst/>
                <a:latin typeface="Calibri" panose="020F0502020204030204" pitchFamily="34" charset="0"/>
                <a:ea typeface="Calibri" panose="020F0502020204030204" pitchFamily="34" charset="0"/>
                <a:cs typeface="Calibri" panose="020F0502020204030204" pitchFamily="34" charset="0"/>
              </a:rPr>
              <a:t>yazılı</a:t>
            </a:r>
            <a:r>
              <a:rPr lang="en-GB" sz="2000" dirty="0">
                <a:effectLst/>
                <a:latin typeface="Calibri" panose="020F0502020204030204" pitchFamily="34" charset="0"/>
                <a:ea typeface="Calibri" panose="020F0502020204030204" pitchFamily="34" charset="0"/>
                <a:cs typeface="Calibri" panose="020F0502020204030204" pitchFamily="34" charset="0"/>
              </a:rPr>
              <a:t> </a:t>
            </a:r>
            <a:r>
              <a:rPr lang="en-GB" sz="2000" dirty="0" err="1">
                <a:effectLst/>
                <a:latin typeface="Calibri" panose="020F0502020204030204" pitchFamily="34" charset="0"/>
                <a:ea typeface="Calibri" panose="020F0502020204030204" pitchFamily="34" charset="0"/>
                <a:cs typeface="Calibri" panose="020F0502020204030204" pitchFamily="34" charset="0"/>
              </a:rPr>
              <a:t>sınavı</a:t>
            </a:r>
            <a:r>
              <a:rPr lang="en-GB" sz="2000" dirty="0">
                <a:effectLst/>
                <a:latin typeface="Calibri" panose="020F0502020204030204" pitchFamily="34" charset="0"/>
                <a:ea typeface="Calibri" panose="020F0502020204030204" pitchFamily="34" charset="0"/>
                <a:cs typeface="Calibri" panose="020F0502020204030204" pitchFamily="34" charset="0"/>
              </a:rPr>
              <a:t> </a:t>
            </a:r>
            <a:r>
              <a:rPr lang="en-GB" sz="2000" dirty="0" err="1">
                <a:effectLst/>
                <a:latin typeface="Calibri" panose="020F0502020204030204" pitchFamily="34" charset="0"/>
                <a:ea typeface="Calibri" panose="020F0502020204030204" pitchFamily="34" charset="0"/>
                <a:cs typeface="Calibri" panose="020F0502020204030204" pitchFamily="34" charset="0"/>
              </a:rPr>
              <a:t>takip</a:t>
            </a:r>
            <a:r>
              <a:rPr lang="en-GB" sz="2000" dirty="0">
                <a:effectLst/>
                <a:latin typeface="Calibri" panose="020F0502020204030204" pitchFamily="34" charset="0"/>
                <a:ea typeface="Calibri" panose="020F0502020204030204" pitchFamily="34" charset="0"/>
                <a:cs typeface="Calibri" panose="020F0502020204030204" pitchFamily="34" charset="0"/>
              </a:rPr>
              <a:t> </a:t>
            </a:r>
            <a:r>
              <a:rPr lang="en-GB" sz="2000" dirty="0" err="1">
                <a:effectLst/>
                <a:latin typeface="Calibri" panose="020F0502020204030204" pitchFamily="34" charset="0"/>
                <a:ea typeface="Calibri" panose="020F0502020204030204" pitchFamily="34" charset="0"/>
                <a:cs typeface="Calibri" panose="020F0502020204030204" pitchFamily="34" charset="0"/>
              </a:rPr>
              <a:t>eden</a:t>
            </a:r>
            <a:r>
              <a:rPr lang="en-GB" sz="2000" dirty="0">
                <a:effectLst/>
                <a:latin typeface="Calibri" panose="020F0502020204030204" pitchFamily="34" charset="0"/>
                <a:ea typeface="Calibri" panose="020F0502020204030204" pitchFamily="34" charset="0"/>
                <a:cs typeface="Calibri" panose="020F0502020204030204" pitchFamily="34" charset="0"/>
              </a:rPr>
              <a:t> </a:t>
            </a:r>
            <a:r>
              <a:rPr lang="en-GB" sz="2000" dirty="0" err="1">
                <a:effectLst/>
                <a:latin typeface="Calibri" panose="020F0502020204030204" pitchFamily="34" charset="0"/>
                <a:ea typeface="Calibri" panose="020F0502020204030204" pitchFamily="34" charset="0"/>
                <a:cs typeface="Calibri" panose="020F0502020204030204" pitchFamily="34" charset="0"/>
              </a:rPr>
              <a:t>günde</a:t>
            </a:r>
            <a:r>
              <a:rPr lang="en-GB" sz="2000" dirty="0">
                <a:effectLst/>
                <a:latin typeface="Calibri" panose="020F0502020204030204" pitchFamily="34" charset="0"/>
                <a:ea typeface="Calibri" panose="020F0502020204030204" pitchFamily="34" charset="0"/>
                <a:cs typeface="Calibri" panose="020F0502020204030204" pitchFamily="34" charset="0"/>
              </a:rPr>
              <a:t> </a:t>
            </a:r>
            <a:r>
              <a:rPr lang="en-GB" sz="2000" dirty="0" err="1">
                <a:effectLst/>
                <a:latin typeface="Calibri" panose="020F0502020204030204" pitchFamily="34" charset="0"/>
                <a:ea typeface="Calibri" panose="020F0502020204030204" pitchFamily="34" charset="0"/>
                <a:cs typeface="Calibri" panose="020F0502020204030204" pitchFamily="34" charset="0"/>
              </a:rPr>
              <a:t>yapılır</a:t>
            </a:r>
            <a:r>
              <a:rPr lang="en-GB" sz="2000" dirty="0">
                <a:effectLst/>
                <a:latin typeface="Calibri" panose="020F0502020204030204" pitchFamily="34" charset="0"/>
                <a:ea typeface="Calibri" panose="020F0502020204030204" pitchFamily="34" charset="0"/>
                <a:cs typeface="Calibri" panose="020F0502020204030204" pitchFamily="34" charset="0"/>
              </a:rPr>
              <a:t>. </a:t>
            </a:r>
            <a:r>
              <a:rPr lang="en-GB" sz="2000" dirty="0" err="1">
                <a:effectLst/>
                <a:latin typeface="Calibri" panose="020F0502020204030204" pitchFamily="34" charset="0"/>
                <a:ea typeface="Calibri" panose="020F0502020204030204" pitchFamily="34" charset="0"/>
                <a:cs typeface="Calibri" panose="020F0502020204030204" pitchFamily="34" charset="0"/>
              </a:rPr>
              <a:t>Aşağıdaki</a:t>
            </a:r>
            <a:r>
              <a:rPr lang="en-GB" sz="2000" dirty="0">
                <a:effectLst/>
                <a:latin typeface="Calibri" panose="020F0502020204030204" pitchFamily="34" charset="0"/>
                <a:ea typeface="Calibri" panose="020F0502020204030204" pitchFamily="34" charset="0"/>
                <a:cs typeface="Calibri" panose="020F0502020204030204" pitchFamily="34" charset="0"/>
              </a:rPr>
              <a:t> </a:t>
            </a:r>
            <a:r>
              <a:rPr lang="en-GB" sz="2000" dirty="0" err="1">
                <a:effectLst/>
                <a:latin typeface="Calibri" panose="020F0502020204030204" pitchFamily="34" charset="0"/>
                <a:ea typeface="Calibri" panose="020F0502020204030204" pitchFamily="34" charset="0"/>
                <a:cs typeface="Calibri" panose="020F0502020204030204" pitchFamily="34" charset="0"/>
              </a:rPr>
              <a:t>linkten</a:t>
            </a:r>
            <a:r>
              <a:rPr lang="en-GB" sz="2000" dirty="0">
                <a:effectLst/>
                <a:latin typeface="Calibri" panose="020F0502020204030204" pitchFamily="34" charset="0"/>
                <a:ea typeface="Calibri" panose="020F0502020204030204" pitchFamily="34" charset="0"/>
                <a:cs typeface="Calibri" panose="020F0502020204030204" pitchFamily="34" charset="0"/>
              </a:rPr>
              <a:t> </a:t>
            </a:r>
            <a:r>
              <a:rPr lang="en-GB" sz="2000" dirty="0" err="1">
                <a:effectLst/>
                <a:latin typeface="Calibri" panose="020F0502020204030204" pitchFamily="34" charset="0"/>
                <a:ea typeface="Calibri" panose="020F0502020204030204" pitchFamily="34" charset="0"/>
                <a:cs typeface="Calibri" panose="020F0502020204030204" pitchFamily="34" charset="0"/>
              </a:rPr>
              <a:t>örnek</a:t>
            </a:r>
            <a:r>
              <a:rPr lang="en-GB" sz="2000" dirty="0">
                <a:effectLst/>
                <a:latin typeface="Calibri" panose="020F0502020204030204" pitchFamily="34" charset="0"/>
                <a:ea typeface="Calibri" panose="020F0502020204030204" pitchFamily="34" charset="0"/>
                <a:cs typeface="Calibri" panose="020F0502020204030204" pitchFamily="34" charset="0"/>
              </a:rPr>
              <a:t> </a:t>
            </a:r>
            <a:r>
              <a:rPr lang="en-GB" sz="2000" dirty="0" err="1">
                <a:effectLst/>
                <a:latin typeface="Calibri" panose="020F0502020204030204" pitchFamily="34" charset="0"/>
                <a:ea typeface="Calibri" panose="020F0502020204030204" pitchFamily="34" charset="0"/>
                <a:cs typeface="Calibri" panose="020F0502020204030204" pitchFamily="34" charset="0"/>
              </a:rPr>
              <a:t>yeterlik</a:t>
            </a:r>
            <a:r>
              <a:rPr lang="en-GB" sz="2000" dirty="0">
                <a:effectLst/>
                <a:latin typeface="Calibri" panose="020F0502020204030204" pitchFamily="34" charset="0"/>
                <a:ea typeface="Calibri" panose="020F0502020204030204" pitchFamily="34" charset="0"/>
                <a:cs typeface="Calibri" panose="020F0502020204030204" pitchFamily="34" charset="0"/>
              </a:rPr>
              <a:t> </a:t>
            </a:r>
            <a:r>
              <a:rPr lang="en-GB" sz="2000" dirty="0" err="1">
                <a:effectLst/>
                <a:latin typeface="Calibri" panose="020F0502020204030204" pitchFamily="34" charset="0"/>
                <a:ea typeface="Calibri" panose="020F0502020204030204" pitchFamily="34" charset="0"/>
                <a:cs typeface="Calibri" panose="020F0502020204030204" pitchFamily="34" charset="0"/>
              </a:rPr>
              <a:t>sınavlarına</a:t>
            </a:r>
            <a:r>
              <a:rPr lang="en-GB" sz="2000" dirty="0">
                <a:effectLst/>
                <a:latin typeface="Calibri" panose="020F0502020204030204" pitchFamily="34" charset="0"/>
                <a:ea typeface="Calibri" panose="020F0502020204030204" pitchFamily="34" charset="0"/>
                <a:cs typeface="Calibri" panose="020F0502020204030204" pitchFamily="34" charset="0"/>
              </a:rPr>
              <a:t> </a:t>
            </a:r>
            <a:r>
              <a:rPr lang="en-GB" sz="2000" dirty="0" err="1">
                <a:effectLst/>
                <a:latin typeface="Calibri" panose="020F0502020204030204" pitchFamily="34" charset="0"/>
                <a:ea typeface="Calibri" panose="020F0502020204030204" pitchFamily="34" charset="0"/>
                <a:cs typeface="Calibri" panose="020F0502020204030204" pitchFamily="34" charset="0"/>
              </a:rPr>
              <a:t>erişebilirsiniz</a:t>
            </a:r>
            <a:r>
              <a:rPr lang="en-GB" sz="2000" dirty="0">
                <a:effectLst/>
                <a:latin typeface="Calibri" panose="020F0502020204030204" pitchFamily="34" charset="0"/>
                <a:ea typeface="Calibri" panose="020F0502020204030204" pitchFamily="34" charset="0"/>
                <a:cs typeface="Calibri" panose="020F0502020204030204" pitchFamily="34" charset="0"/>
              </a:rPr>
              <a:t>. </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sz="2000" u="sng" dirty="0">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xmlns="" val="tx"/>
                    </a:ext>
                  </a:extLst>
                </a:hlinkClick>
              </a:rPr>
              <a:t>http://www.ydyo.mu.edu.tr/tr/sinav-icerikornek-85</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sz="2000" dirty="0" err="1">
                <a:effectLst/>
                <a:latin typeface="Calibri" panose="020F0502020204030204" pitchFamily="34" charset="0"/>
                <a:ea typeface="Calibri" panose="020F0502020204030204" pitchFamily="34" charset="0"/>
                <a:cs typeface="Calibri" panose="020F0502020204030204" pitchFamily="34" charset="0"/>
              </a:rPr>
              <a:t>Aşağıdaki</a:t>
            </a:r>
            <a:r>
              <a:rPr lang="en-GB" sz="2000" dirty="0">
                <a:effectLst/>
                <a:latin typeface="Calibri" panose="020F0502020204030204" pitchFamily="34" charset="0"/>
                <a:ea typeface="Calibri" panose="020F0502020204030204" pitchFamily="34" charset="0"/>
                <a:cs typeface="Calibri" panose="020F0502020204030204" pitchFamily="34" charset="0"/>
              </a:rPr>
              <a:t> </a:t>
            </a:r>
            <a:r>
              <a:rPr lang="en-GB" sz="2000" dirty="0" err="1">
                <a:effectLst/>
                <a:latin typeface="Calibri" panose="020F0502020204030204" pitchFamily="34" charset="0"/>
                <a:ea typeface="Calibri" panose="020F0502020204030204" pitchFamily="34" charset="0"/>
                <a:cs typeface="Calibri" panose="020F0502020204030204" pitchFamily="34" charset="0"/>
              </a:rPr>
              <a:t>linkte</a:t>
            </a:r>
            <a:r>
              <a:rPr lang="en-GB" sz="2000" dirty="0">
                <a:effectLst/>
                <a:latin typeface="Calibri" panose="020F0502020204030204" pitchFamily="34" charset="0"/>
                <a:ea typeface="Calibri" panose="020F0502020204030204" pitchFamily="34" charset="0"/>
                <a:cs typeface="Calibri" panose="020F0502020204030204" pitchFamily="34" charset="0"/>
              </a:rPr>
              <a:t> </a:t>
            </a:r>
            <a:r>
              <a:rPr lang="en-GB" sz="2000" dirty="0" err="1">
                <a:effectLst/>
                <a:latin typeface="Calibri" panose="020F0502020204030204" pitchFamily="34" charset="0"/>
                <a:ea typeface="Calibri" panose="020F0502020204030204" pitchFamily="34" charset="0"/>
                <a:cs typeface="Calibri" panose="020F0502020204030204" pitchFamily="34" charset="0"/>
              </a:rPr>
              <a:t>ulusal</a:t>
            </a:r>
            <a:r>
              <a:rPr lang="en-GB" sz="2000" dirty="0">
                <a:effectLst/>
                <a:latin typeface="Calibri" panose="020F0502020204030204" pitchFamily="34" charset="0"/>
                <a:ea typeface="Calibri" panose="020F0502020204030204" pitchFamily="34" charset="0"/>
                <a:cs typeface="Calibri" panose="020F0502020204030204" pitchFamily="34" charset="0"/>
              </a:rPr>
              <a:t> </a:t>
            </a:r>
            <a:r>
              <a:rPr lang="en-GB" sz="2000" dirty="0" err="1">
                <a:effectLst/>
                <a:latin typeface="Calibri" panose="020F0502020204030204" pitchFamily="34" charset="0"/>
                <a:ea typeface="Calibri" panose="020F0502020204030204" pitchFamily="34" charset="0"/>
                <a:cs typeface="Calibri" panose="020F0502020204030204" pitchFamily="34" charset="0"/>
              </a:rPr>
              <a:t>ve</a:t>
            </a:r>
            <a:r>
              <a:rPr lang="en-GB" sz="2000" dirty="0">
                <a:effectLst/>
                <a:latin typeface="Calibri" panose="020F0502020204030204" pitchFamily="34" charset="0"/>
                <a:ea typeface="Calibri" panose="020F0502020204030204" pitchFamily="34" charset="0"/>
                <a:cs typeface="Calibri" panose="020F0502020204030204" pitchFamily="34" charset="0"/>
              </a:rPr>
              <a:t> </a:t>
            </a:r>
            <a:r>
              <a:rPr lang="en-GB" sz="2000" dirty="0" err="1">
                <a:effectLst/>
                <a:latin typeface="Calibri" panose="020F0502020204030204" pitchFamily="34" charset="0"/>
                <a:ea typeface="Calibri" panose="020F0502020204030204" pitchFamily="34" charset="0"/>
                <a:cs typeface="Calibri" panose="020F0502020204030204" pitchFamily="34" charset="0"/>
              </a:rPr>
              <a:t>uluslararası</a:t>
            </a:r>
            <a:r>
              <a:rPr lang="en-GB" sz="2000" dirty="0">
                <a:effectLst/>
                <a:latin typeface="Calibri" panose="020F0502020204030204" pitchFamily="34" charset="0"/>
                <a:ea typeface="Calibri" panose="020F0502020204030204" pitchFamily="34" charset="0"/>
                <a:cs typeface="Calibri" panose="020F0502020204030204" pitchFamily="34" charset="0"/>
              </a:rPr>
              <a:t> </a:t>
            </a:r>
            <a:r>
              <a:rPr lang="en-GB" sz="2000" dirty="0" err="1">
                <a:effectLst/>
                <a:latin typeface="Calibri" panose="020F0502020204030204" pitchFamily="34" charset="0"/>
                <a:ea typeface="Calibri" panose="020F0502020204030204" pitchFamily="34" charset="0"/>
                <a:cs typeface="Calibri" panose="020F0502020204030204" pitchFamily="34" charset="0"/>
              </a:rPr>
              <a:t>sınavların</a:t>
            </a:r>
            <a:r>
              <a:rPr lang="en-GB" sz="2000" dirty="0">
                <a:effectLst/>
                <a:latin typeface="Calibri" panose="020F0502020204030204" pitchFamily="34" charset="0"/>
                <a:ea typeface="Calibri" panose="020F0502020204030204" pitchFamily="34" charset="0"/>
                <a:cs typeface="Calibri" panose="020F0502020204030204" pitchFamily="34" charset="0"/>
              </a:rPr>
              <a:t> </a:t>
            </a:r>
            <a:r>
              <a:rPr lang="en-GB" sz="2000" dirty="0" err="1">
                <a:effectLst/>
                <a:latin typeface="Calibri" panose="020F0502020204030204" pitchFamily="34" charset="0"/>
                <a:ea typeface="Calibri" panose="020F0502020204030204" pitchFamily="34" charset="0"/>
                <a:cs typeface="Calibri" panose="020F0502020204030204" pitchFamily="34" charset="0"/>
              </a:rPr>
              <a:t>denklik</a:t>
            </a:r>
            <a:r>
              <a:rPr lang="en-GB" sz="2000" dirty="0">
                <a:effectLst/>
                <a:latin typeface="Calibri" panose="020F0502020204030204" pitchFamily="34" charset="0"/>
                <a:ea typeface="Calibri" panose="020F0502020204030204" pitchFamily="34" charset="0"/>
                <a:cs typeface="Calibri" panose="020F0502020204030204" pitchFamily="34" charset="0"/>
              </a:rPr>
              <a:t> </a:t>
            </a:r>
            <a:r>
              <a:rPr lang="en-GB" sz="2000" dirty="0" err="1">
                <a:effectLst/>
                <a:latin typeface="Calibri" panose="020F0502020204030204" pitchFamily="34" charset="0"/>
                <a:ea typeface="Calibri" panose="020F0502020204030204" pitchFamily="34" charset="0"/>
                <a:cs typeface="Calibri" panose="020F0502020204030204" pitchFamily="34" charset="0"/>
              </a:rPr>
              <a:t>puanları</a:t>
            </a:r>
            <a:r>
              <a:rPr lang="en-GB" sz="2000" dirty="0">
                <a:effectLst/>
                <a:latin typeface="Calibri" panose="020F0502020204030204" pitchFamily="34" charset="0"/>
                <a:ea typeface="Calibri" panose="020F0502020204030204" pitchFamily="34" charset="0"/>
                <a:cs typeface="Calibri" panose="020F0502020204030204" pitchFamily="34" charset="0"/>
              </a:rPr>
              <a:t> </a:t>
            </a:r>
            <a:r>
              <a:rPr lang="en-GB" sz="2000" dirty="0" err="1">
                <a:effectLst/>
                <a:latin typeface="Calibri" panose="020F0502020204030204" pitchFamily="34" charset="0"/>
                <a:ea typeface="Calibri" panose="020F0502020204030204" pitchFamily="34" charset="0"/>
                <a:cs typeface="Calibri" panose="020F0502020204030204" pitchFamily="34" charset="0"/>
              </a:rPr>
              <a:t>verilmiştir</a:t>
            </a:r>
            <a:r>
              <a:rPr lang="en-GB" sz="2000" dirty="0">
                <a:effectLst/>
                <a:latin typeface="Calibri" panose="020F0502020204030204" pitchFamily="34" charset="0"/>
                <a:ea typeface="Calibri" panose="020F0502020204030204" pitchFamily="34" charset="0"/>
                <a:cs typeface="Calibri" panose="020F0502020204030204" pitchFamily="34" charset="0"/>
              </a:rPr>
              <a:t>. Bu </a:t>
            </a:r>
            <a:r>
              <a:rPr lang="en-GB" sz="2000" dirty="0" err="1">
                <a:effectLst/>
                <a:latin typeface="Calibri" panose="020F0502020204030204" pitchFamily="34" charset="0"/>
                <a:ea typeface="Calibri" panose="020F0502020204030204" pitchFamily="34" charset="0"/>
                <a:cs typeface="Calibri" panose="020F0502020204030204" pitchFamily="34" charset="0"/>
              </a:rPr>
              <a:t>sınavlardan</a:t>
            </a:r>
            <a:r>
              <a:rPr lang="en-GB" sz="2000" dirty="0">
                <a:effectLst/>
                <a:latin typeface="Calibri" panose="020F0502020204030204" pitchFamily="34" charset="0"/>
                <a:ea typeface="Calibri" panose="020F0502020204030204" pitchFamily="34" charset="0"/>
                <a:cs typeface="Calibri" panose="020F0502020204030204" pitchFamily="34" charset="0"/>
              </a:rPr>
              <a:t> </a:t>
            </a:r>
            <a:r>
              <a:rPr lang="en-GB" sz="2000" dirty="0" err="1">
                <a:effectLst/>
                <a:latin typeface="Calibri" panose="020F0502020204030204" pitchFamily="34" charset="0"/>
                <a:ea typeface="Calibri" panose="020F0502020204030204" pitchFamily="34" charset="0"/>
                <a:cs typeface="Calibri" panose="020F0502020204030204" pitchFamily="34" charset="0"/>
              </a:rPr>
              <a:t>yeterli</a:t>
            </a:r>
            <a:r>
              <a:rPr lang="en-GB" sz="2000" dirty="0">
                <a:effectLst/>
                <a:latin typeface="Calibri" panose="020F0502020204030204" pitchFamily="34" charset="0"/>
                <a:ea typeface="Calibri" panose="020F0502020204030204" pitchFamily="34" charset="0"/>
                <a:cs typeface="Calibri" panose="020F0502020204030204" pitchFamily="34" charset="0"/>
              </a:rPr>
              <a:t> </a:t>
            </a:r>
            <a:r>
              <a:rPr lang="en-GB" sz="2000" dirty="0" err="1">
                <a:effectLst/>
                <a:latin typeface="Calibri" panose="020F0502020204030204" pitchFamily="34" charset="0"/>
                <a:ea typeface="Calibri" panose="020F0502020204030204" pitchFamily="34" charset="0"/>
                <a:cs typeface="Calibri" panose="020F0502020204030204" pitchFamily="34" charset="0"/>
              </a:rPr>
              <a:t>puan</a:t>
            </a:r>
            <a:r>
              <a:rPr lang="en-GB" sz="2000" dirty="0">
                <a:effectLst/>
                <a:latin typeface="Calibri" panose="020F0502020204030204" pitchFamily="34" charset="0"/>
                <a:ea typeface="Calibri" panose="020F0502020204030204" pitchFamily="34" charset="0"/>
                <a:cs typeface="Calibri" panose="020F0502020204030204" pitchFamily="34" charset="0"/>
              </a:rPr>
              <a:t> </a:t>
            </a:r>
            <a:r>
              <a:rPr lang="en-GB" sz="2000" dirty="0" err="1">
                <a:effectLst/>
                <a:latin typeface="Calibri" panose="020F0502020204030204" pitchFamily="34" charset="0"/>
                <a:ea typeface="Calibri" panose="020F0502020204030204" pitchFamily="34" charset="0"/>
                <a:cs typeface="Calibri" panose="020F0502020204030204" pitchFamily="34" charset="0"/>
              </a:rPr>
              <a:t>almış</a:t>
            </a:r>
            <a:r>
              <a:rPr lang="en-GB" sz="2000" dirty="0">
                <a:effectLst/>
                <a:latin typeface="Calibri" panose="020F0502020204030204" pitchFamily="34" charset="0"/>
                <a:ea typeface="Calibri" panose="020F0502020204030204" pitchFamily="34" charset="0"/>
                <a:cs typeface="Calibri" panose="020F0502020204030204" pitchFamily="34" charset="0"/>
              </a:rPr>
              <a:t> </a:t>
            </a:r>
            <a:r>
              <a:rPr lang="en-GB" sz="2000" dirty="0" err="1">
                <a:effectLst/>
                <a:latin typeface="Calibri" panose="020F0502020204030204" pitchFamily="34" charset="0"/>
                <a:ea typeface="Calibri" panose="020F0502020204030204" pitchFamily="34" charset="0"/>
                <a:cs typeface="Calibri" panose="020F0502020204030204" pitchFamily="34" charset="0"/>
              </a:rPr>
              <a:t>olan</a:t>
            </a:r>
            <a:r>
              <a:rPr lang="en-GB" sz="2000" dirty="0">
                <a:effectLst/>
                <a:latin typeface="Calibri" panose="020F0502020204030204" pitchFamily="34" charset="0"/>
                <a:ea typeface="Calibri" panose="020F0502020204030204" pitchFamily="34" charset="0"/>
                <a:cs typeface="Calibri" panose="020F0502020204030204" pitchFamily="34" charset="0"/>
              </a:rPr>
              <a:t> </a:t>
            </a:r>
            <a:r>
              <a:rPr lang="en-GB" sz="2000" dirty="0" err="1">
                <a:effectLst/>
                <a:latin typeface="Calibri" panose="020F0502020204030204" pitchFamily="34" charset="0"/>
                <a:ea typeface="Calibri" panose="020F0502020204030204" pitchFamily="34" charset="0"/>
                <a:cs typeface="Calibri" panose="020F0502020204030204" pitchFamily="34" charset="0"/>
              </a:rPr>
              <a:t>öğrenciler</a:t>
            </a:r>
            <a:r>
              <a:rPr lang="en-GB" sz="2000" dirty="0">
                <a:effectLst/>
                <a:latin typeface="Calibri" panose="020F0502020204030204" pitchFamily="34" charset="0"/>
                <a:ea typeface="Calibri" panose="020F0502020204030204" pitchFamily="34" charset="0"/>
                <a:cs typeface="Calibri" panose="020F0502020204030204" pitchFamily="34" charset="0"/>
              </a:rPr>
              <a:t> de </a:t>
            </a:r>
            <a:r>
              <a:rPr lang="en-GB" sz="2000" dirty="0" err="1">
                <a:effectLst/>
                <a:latin typeface="Calibri" panose="020F0502020204030204" pitchFamily="34" charset="0"/>
                <a:ea typeface="Calibri" panose="020F0502020204030204" pitchFamily="34" charset="0"/>
                <a:cs typeface="Calibri" panose="020F0502020204030204" pitchFamily="34" charset="0"/>
              </a:rPr>
              <a:t>muaf</a:t>
            </a:r>
            <a:r>
              <a:rPr lang="en-GB" sz="2000" dirty="0">
                <a:effectLst/>
                <a:latin typeface="Calibri" panose="020F0502020204030204" pitchFamily="34" charset="0"/>
                <a:ea typeface="Calibri" panose="020F0502020204030204" pitchFamily="34" charset="0"/>
                <a:cs typeface="Calibri" panose="020F0502020204030204" pitchFamily="34" charset="0"/>
              </a:rPr>
              <a:t> </a:t>
            </a:r>
            <a:r>
              <a:rPr lang="en-GB" sz="2000" dirty="0" err="1">
                <a:effectLst/>
                <a:latin typeface="Calibri" panose="020F0502020204030204" pitchFamily="34" charset="0"/>
                <a:ea typeface="Calibri" panose="020F0502020204030204" pitchFamily="34" charset="0"/>
                <a:cs typeface="Calibri" panose="020F0502020204030204" pitchFamily="34" charset="0"/>
              </a:rPr>
              <a:t>sayılır</a:t>
            </a:r>
            <a:r>
              <a:rPr lang="en-GB" sz="2000" dirty="0">
                <a:effectLst/>
                <a:latin typeface="Calibri" panose="020F0502020204030204" pitchFamily="34" charset="0"/>
                <a:ea typeface="Calibri" panose="020F0502020204030204" pitchFamily="34" charset="0"/>
                <a:cs typeface="Calibri" panose="020F0502020204030204" pitchFamily="34" charset="0"/>
              </a:rPr>
              <a:t>. </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sz="2000" u="sng" dirty="0">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xmlns="" val="tx"/>
                    </a:ext>
                  </a:extLst>
                </a:hlinkClick>
              </a:rPr>
              <a:t>https://dokuman.osym.gov.tr/pdfdokuman/2016/GENEL/EsdegerlikTablosu25022016.pdf</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3987697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YIL İÇİ SINAVLARI</a:t>
            </a:r>
          </a:p>
        </p:txBody>
      </p:sp>
      <p:sp>
        <p:nvSpPr>
          <p:cNvPr id="3" name="İçerik Yer Tutucusu 2"/>
          <p:cNvSpPr>
            <a:spLocks noGrp="1"/>
          </p:cNvSpPr>
          <p:nvPr>
            <p:ph idx="1"/>
          </p:nvPr>
        </p:nvSpPr>
        <p:spPr/>
        <p:txBody>
          <a:bodyPr/>
          <a:lstStyle/>
          <a:p>
            <a:pPr marL="0" indent="0">
              <a:buNone/>
            </a:pPr>
            <a:r>
              <a:rPr lang="tr-TR" dirty="0"/>
              <a:t>YDYO Hazırlık programında yıl içinde </a:t>
            </a:r>
            <a:r>
              <a:rPr lang="tr-TR" u="sng" dirty="0"/>
              <a:t>4</a:t>
            </a:r>
            <a:r>
              <a:rPr lang="tr-TR" dirty="0"/>
              <a:t> değişik sınav yapılır. </a:t>
            </a:r>
          </a:p>
          <a:p>
            <a:pPr marL="0" indent="0">
              <a:buNone/>
            </a:pPr>
            <a:r>
              <a:rPr lang="tr-TR" dirty="0"/>
              <a:t>1.	</a:t>
            </a:r>
            <a:r>
              <a:rPr lang="tr-TR" dirty="0" err="1"/>
              <a:t>Quiz</a:t>
            </a:r>
            <a:r>
              <a:rPr lang="tr-TR" dirty="0"/>
              <a:t>  (Kısa sınavlar)</a:t>
            </a:r>
          </a:p>
          <a:p>
            <a:pPr marL="0" indent="0">
              <a:buNone/>
            </a:pPr>
            <a:r>
              <a:rPr lang="tr-TR" dirty="0"/>
              <a:t>2.	</a:t>
            </a:r>
            <a:r>
              <a:rPr lang="tr-TR" dirty="0" err="1"/>
              <a:t>Writing</a:t>
            </a:r>
            <a:r>
              <a:rPr lang="tr-TR" dirty="0"/>
              <a:t> </a:t>
            </a:r>
            <a:r>
              <a:rPr lang="tr-TR" dirty="0" err="1"/>
              <a:t>quiz</a:t>
            </a:r>
            <a:r>
              <a:rPr lang="tr-TR" dirty="0"/>
              <a:t> (Yazma sınavı) </a:t>
            </a:r>
          </a:p>
          <a:p>
            <a:pPr marL="0" indent="0">
              <a:buNone/>
            </a:pPr>
            <a:r>
              <a:rPr lang="tr-TR" dirty="0"/>
              <a:t>3.	</a:t>
            </a:r>
            <a:r>
              <a:rPr lang="tr-TR" dirty="0" err="1"/>
              <a:t>Achievement</a:t>
            </a:r>
            <a:r>
              <a:rPr lang="tr-TR" dirty="0"/>
              <a:t> </a:t>
            </a:r>
            <a:r>
              <a:rPr lang="tr-TR" dirty="0" err="1"/>
              <a:t>exam</a:t>
            </a:r>
            <a:r>
              <a:rPr lang="tr-TR" dirty="0"/>
              <a:t> (Başarı sınavı) </a:t>
            </a:r>
          </a:p>
          <a:p>
            <a:pPr marL="0" indent="0">
              <a:buNone/>
            </a:pPr>
            <a:r>
              <a:rPr lang="tr-TR" dirty="0"/>
              <a:t>4.	</a:t>
            </a:r>
            <a:r>
              <a:rPr lang="tr-TR" dirty="0" err="1"/>
              <a:t>Speaking</a:t>
            </a:r>
            <a:r>
              <a:rPr lang="tr-TR" dirty="0"/>
              <a:t> </a:t>
            </a:r>
            <a:r>
              <a:rPr lang="tr-TR" dirty="0" err="1"/>
              <a:t>exam</a:t>
            </a:r>
            <a:r>
              <a:rPr lang="tr-TR" dirty="0"/>
              <a:t>  (Konuşma sınavı)</a:t>
            </a:r>
          </a:p>
          <a:p>
            <a:endParaRPr lang="tr-TR" dirty="0"/>
          </a:p>
        </p:txBody>
      </p:sp>
    </p:spTree>
    <p:extLst>
      <p:ext uri="{BB962C8B-B14F-4D97-AF65-F5344CB8AC3E}">
        <p14:creationId xmlns:p14="http://schemas.microsoft.com/office/powerpoint/2010/main" val="3612120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QUIZ</a:t>
            </a:r>
          </a:p>
        </p:txBody>
      </p:sp>
      <p:graphicFrame>
        <p:nvGraphicFramePr>
          <p:cNvPr id="8" name="İçerik Yer Tutucusu 7"/>
          <p:cNvGraphicFramePr>
            <a:graphicFrameLocks noGrp="1"/>
          </p:cNvGraphicFramePr>
          <p:nvPr>
            <p:ph idx="1"/>
            <p:extLst>
              <p:ext uri="{D42A27DB-BD31-4B8C-83A1-F6EECF244321}">
                <p14:modId xmlns:p14="http://schemas.microsoft.com/office/powerpoint/2010/main" val="175700476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9023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WRITING QUIZ</a:t>
            </a:r>
          </a:p>
        </p:txBody>
      </p:sp>
      <p:graphicFrame>
        <p:nvGraphicFramePr>
          <p:cNvPr id="9" name="İçerik Yer Tutucusu 8"/>
          <p:cNvGraphicFramePr>
            <a:graphicFrameLocks noGrp="1"/>
          </p:cNvGraphicFramePr>
          <p:nvPr>
            <p:ph idx="1"/>
            <p:extLst>
              <p:ext uri="{D42A27DB-BD31-4B8C-83A1-F6EECF244321}">
                <p14:modId xmlns:p14="http://schemas.microsoft.com/office/powerpoint/2010/main" val="257688837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9521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BAŞARI SINAVLARI</a:t>
            </a: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394365586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0969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KONUŞMA SINAVI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61248142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8043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MSKÜ</a:t>
            </a:r>
          </a:p>
        </p:txBody>
      </p:sp>
      <p:sp>
        <p:nvSpPr>
          <p:cNvPr id="3" name="İçerik Yer Tutucusu 2"/>
          <p:cNvSpPr>
            <a:spLocks noGrp="1"/>
          </p:cNvSpPr>
          <p:nvPr>
            <p:ph idx="1"/>
          </p:nvPr>
        </p:nvSpPr>
        <p:spPr/>
        <p:txBody>
          <a:bodyPr/>
          <a:lstStyle/>
          <a:p>
            <a:pPr marL="0" indent="0" algn="ctr">
              <a:buNone/>
            </a:pPr>
            <a:r>
              <a:rPr lang="tr-TR" dirty="0"/>
              <a:t>YABANCI DİLLER YÜKSEKOKULU </a:t>
            </a:r>
          </a:p>
          <a:p>
            <a:endParaRPr lang="tr-TR" dirty="0"/>
          </a:p>
        </p:txBody>
      </p:sp>
      <p:pic>
        <p:nvPicPr>
          <p:cNvPr id="4" name="Resim 3" descr="https://www.nenerede.com.tr/wp-content/uploads/2017/08/Mu%C4%9Fla-S%C4%B1tk%C4%B1-Ko%C3%A7man-%C3%9Cniversitesi-Yabanc%C4%B1-Diller-Y%C3%BCksekokulu2-848x566.jpg"/>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492896"/>
            <a:ext cx="5760720" cy="3844925"/>
          </a:xfrm>
          <a:prstGeom prst="rect">
            <a:avLst/>
          </a:prstGeom>
          <a:noFill/>
          <a:ln>
            <a:noFill/>
          </a:ln>
        </p:spPr>
      </p:pic>
    </p:spTree>
    <p:extLst>
      <p:ext uri="{BB962C8B-B14F-4D97-AF65-F5344CB8AC3E}">
        <p14:creationId xmlns:p14="http://schemas.microsoft.com/office/powerpoint/2010/main" val="18168014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8081B34-85E7-4C81-8BEC-0580267DB4B8}"/>
              </a:ext>
            </a:extLst>
          </p:cNvPr>
          <p:cNvSpPr>
            <a:spLocks noGrp="1"/>
          </p:cNvSpPr>
          <p:nvPr>
            <p:ph type="title"/>
          </p:nvPr>
        </p:nvSpPr>
        <p:spPr/>
        <p:txBody>
          <a:bodyPr/>
          <a:lstStyle/>
          <a:p>
            <a:r>
              <a:rPr lang="tr-TR" dirty="0"/>
              <a:t>SINAV TARİHLERİ</a:t>
            </a:r>
          </a:p>
        </p:txBody>
      </p:sp>
      <p:graphicFrame>
        <p:nvGraphicFramePr>
          <p:cNvPr id="7" name="İçerik Yer Tutucusu 6">
            <a:extLst>
              <a:ext uri="{FF2B5EF4-FFF2-40B4-BE49-F238E27FC236}">
                <a16:creationId xmlns:a16="http://schemas.microsoft.com/office/drawing/2014/main" id="{F6DB2806-F676-4191-807B-5747B44D9897}"/>
              </a:ext>
            </a:extLst>
          </p:cNvPr>
          <p:cNvGraphicFramePr>
            <a:graphicFrameLocks noGrp="1"/>
          </p:cNvGraphicFramePr>
          <p:nvPr>
            <p:ph idx="1"/>
            <p:extLst>
              <p:ext uri="{D42A27DB-BD31-4B8C-83A1-F6EECF244321}">
                <p14:modId xmlns:p14="http://schemas.microsoft.com/office/powerpoint/2010/main" val="1606756116"/>
              </p:ext>
            </p:extLst>
          </p:nvPr>
        </p:nvGraphicFramePr>
        <p:xfrm>
          <a:off x="755576" y="1340768"/>
          <a:ext cx="7848872" cy="5242596"/>
        </p:xfrm>
        <a:graphic>
          <a:graphicData uri="http://schemas.openxmlformats.org/drawingml/2006/table">
            <a:tbl>
              <a:tblPr firstRow="1" firstCol="1" bandRow="1">
                <a:tableStyleId>{5C22544A-7EE6-4342-B048-85BDC9FD1C3A}</a:tableStyleId>
              </a:tblPr>
              <a:tblGrid>
                <a:gridCol w="2955370">
                  <a:extLst>
                    <a:ext uri="{9D8B030D-6E8A-4147-A177-3AD203B41FA5}">
                      <a16:colId xmlns:a16="http://schemas.microsoft.com/office/drawing/2014/main" val="1619319829"/>
                    </a:ext>
                  </a:extLst>
                </a:gridCol>
                <a:gridCol w="3755833">
                  <a:extLst>
                    <a:ext uri="{9D8B030D-6E8A-4147-A177-3AD203B41FA5}">
                      <a16:colId xmlns:a16="http://schemas.microsoft.com/office/drawing/2014/main" val="4199430291"/>
                    </a:ext>
                  </a:extLst>
                </a:gridCol>
                <a:gridCol w="1137669">
                  <a:extLst>
                    <a:ext uri="{9D8B030D-6E8A-4147-A177-3AD203B41FA5}">
                      <a16:colId xmlns:a16="http://schemas.microsoft.com/office/drawing/2014/main" val="1945386124"/>
                    </a:ext>
                  </a:extLst>
                </a:gridCol>
              </a:tblGrid>
              <a:tr h="290249">
                <a:tc gridSpan="3">
                  <a:txBody>
                    <a:bodyPr/>
                    <a:lstStyle/>
                    <a:p>
                      <a:pPr algn="just">
                        <a:lnSpc>
                          <a:spcPct val="115000"/>
                        </a:lnSpc>
                        <a:spcAft>
                          <a:spcPts val="1000"/>
                        </a:spcAft>
                      </a:pPr>
                      <a:r>
                        <a:rPr lang="en-GB" sz="1400">
                          <a:effectLst/>
                        </a:rPr>
                        <a:t>2023-2024 YABANCI DİLLER YÜKSEKOKULU İNGİLİZCE HAZIRLIK PROGRAMI SINAV TAKVİMİ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748277272"/>
                  </a:ext>
                </a:extLst>
              </a:tr>
              <a:tr h="598612">
                <a:tc>
                  <a:txBody>
                    <a:bodyPr/>
                    <a:lstStyle/>
                    <a:p>
                      <a:pPr algn="just">
                        <a:lnSpc>
                          <a:spcPct val="115000"/>
                        </a:lnSpc>
                        <a:spcAft>
                          <a:spcPts val="1000"/>
                        </a:spcAft>
                      </a:pPr>
                      <a:r>
                        <a:rPr lang="en-GB" sz="1400">
                          <a:effectLst/>
                        </a:rPr>
                        <a:t>SINAVIN ADI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400">
                          <a:effectLst/>
                        </a:rPr>
                        <a:t>SINAVIN TARİHİ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400">
                          <a:effectLst/>
                        </a:rPr>
                        <a:t>SINAVIN AĞIRLIĞI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60511323"/>
                  </a:ext>
                </a:extLst>
              </a:tr>
              <a:tr h="290249">
                <a:tc>
                  <a:txBody>
                    <a:bodyPr/>
                    <a:lstStyle/>
                    <a:p>
                      <a:pPr algn="just">
                        <a:lnSpc>
                          <a:spcPct val="115000"/>
                        </a:lnSpc>
                        <a:spcAft>
                          <a:spcPts val="1000"/>
                        </a:spcAft>
                      </a:pPr>
                      <a:r>
                        <a:rPr lang="en-GB" sz="1400">
                          <a:effectLst/>
                        </a:rPr>
                        <a:t>QUIZ 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400">
                          <a:effectLst/>
                        </a:rPr>
                        <a:t>14.11.2023 SALI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400" dirty="0">
                          <a:effectLst/>
                        </a:rPr>
                        <a:t>% 4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81671751"/>
                  </a:ext>
                </a:extLst>
              </a:tr>
              <a:tr h="290249">
                <a:tc>
                  <a:txBody>
                    <a:bodyPr/>
                    <a:lstStyle/>
                    <a:p>
                      <a:pPr algn="just">
                        <a:lnSpc>
                          <a:spcPct val="115000"/>
                        </a:lnSpc>
                        <a:spcAft>
                          <a:spcPts val="1000"/>
                        </a:spcAft>
                      </a:pPr>
                      <a:r>
                        <a:rPr lang="en-GB" sz="1400">
                          <a:effectLst/>
                        </a:rPr>
                        <a:t>WRITING QUIZ 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400">
                          <a:effectLst/>
                        </a:rPr>
                        <a:t>28.11.2023 SALI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400" dirty="0">
                          <a:effectLst/>
                        </a:rPr>
                        <a:t>% 4</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83116430"/>
                  </a:ext>
                </a:extLst>
              </a:tr>
              <a:tr h="290249">
                <a:tc>
                  <a:txBody>
                    <a:bodyPr/>
                    <a:lstStyle/>
                    <a:p>
                      <a:pPr algn="just">
                        <a:lnSpc>
                          <a:spcPct val="115000"/>
                        </a:lnSpc>
                        <a:spcAft>
                          <a:spcPts val="1000"/>
                        </a:spcAft>
                      </a:pPr>
                      <a:r>
                        <a:rPr lang="en-GB" sz="1400">
                          <a:effectLst/>
                        </a:rPr>
                        <a:t>ACHIEVEMENT EXAM 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400">
                          <a:effectLst/>
                        </a:rPr>
                        <a:t>7/8.12.2023 PERŞEMBE&amp;CUMA</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400" dirty="0">
                          <a:effectLst/>
                        </a:rPr>
                        <a:t>% 10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8010714"/>
                  </a:ext>
                </a:extLst>
              </a:tr>
              <a:tr h="290249">
                <a:tc>
                  <a:txBody>
                    <a:bodyPr/>
                    <a:lstStyle/>
                    <a:p>
                      <a:pPr algn="just">
                        <a:lnSpc>
                          <a:spcPct val="115000"/>
                        </a:lnSpc>
                        <a:spcAft>
                          <a:spcPts val="1000"/>
                        </a:spcAft>
                      </a:pPr>
                      <a:r>
                        <a:rPr lang="en-GB" sz="1400">
                          <a:effectLst/>
                        </a:rPr>
                        <a:t>QUIZ 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400">
                          <a:effectLst/>
                        </a:rPr>
                        <a:t>26.12.2023 SALI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400" dirty="0">
                          <a:effectLst/>
                        </a:rPr>
                        <a:t>% 4</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34004890"/>
                  </a:ext>
                </a:extLst>
              </a:tr>
              <a:tr h="290249">
                <a:tc>
                  <a:txBody>
                    <a:bodyPr/>
                    <a:lstStyle/>
                    <a:p>
                      <a:pPr algn="just">
                        <a:lnSpc>
                          <a:spcPct val="115000"/>
                        </a:lnSpc>
                        <a:spcAft>
                          <a:spcPts val="1000"/>
                        </a:spcAft>
                      </a:pPr>
                      <a:r>
                        <a:rPr lang="en-GB" sz="1400">
                          <a:effectLst/>
                        </a:rPr>
                        <a:t>WRITING QUIZ 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400">
                          <a:effectLst/>
                        </a:rPr>
                        <a:t>09.01.2024 SALI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400" dirty="0">
                          <a:effectLst/>
                        </a:rPr>
                        <a:t>% 4</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00192352"/>
                  </a:ext>
                </a:extLst>
              </a:tr>
              <a:tr h="290249">
                <a:tc>
                  <a:txBody>
                    <a:bodyPr/>
                    <a:lstStyle/>
                    <a:p>
                      <a:pPr algn="just">
                        <a:lnSpc>
                          <a:spcPct val="115000"/>
                        </a:lnSpc>
                        <a:spcAft>
                          <a:spcPts val="1000"/>
                        </a:spcAft>
                      </a:pPr>
                      <a:r>
                        <a:rPr lang="en-GB" sz="1400">
                          <a:effectLst/>
                        </a:rPr>
                        <a:t>ACHIEVEMENT EXAM 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400">
                          <a:effectLst/>
                        </a:rPr>
                        <a:t>25/26.01.2024 PERŞEMBE&amp;CUMA</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400" dirty="0">
                          <a:effectLst/>
                        </a:rPr>
                        <a:t>% 10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4044363"/>
                  </a:ext>
                </a:extLst>
              </a:tr>
              <a:tr h="290249">
                <a:tc>
                  <a:txBody>
                    <a:bodyPr/>
                    <a:lstStyle/>
                    <a:p>
                      <a:pPr algn="just">
                        <a:lnSpc>
                          <a:spcPct val="115000"/>
                        </a:lnSpc>
                        <a:spcAft>
                          <a:spcPts val="1000"/>
                        </a:spcAft>
                      </a:pPr>
                      <a:r>
                        <a:rPr lang="en-GB" sz="1400">
                          <a:effectLst/>
                        </a:rPr>
                        <a:t>ONLINE SINAV 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400">
                          <a:effectLst/>
                        </a:rPr>
                        <a:t>TARİHİ UZEM BİLDİRECEK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400" dirty="0">
                          <a:effectLst/>
                        </a:rPr>
                        <a:t>% 4</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09398683"/>
                  </a:ext>
                </a:extLst>
              </a:tr>
              <a:tr h="290249">
                <a:tc>
                  <a:txBody>
                    <a:bodyPr/>
                    <a:lstStyle/>
                    <a:p>
                      <a:pPr algn="just">
                        <a:lnSpc>
                          <a:spcPct val="115000"/>
                        </a:lnSpc>
                        <a:spcAft>
                          <a:spcPts val="1000"/>
                        </a:spcAft>
                      </a:pPr>
                      <a:r>
                        <a:rPr lang="en-GB" sz="1400">
                          <a:effectLst/>
                        </a:rPr>
                        <a:t>QUIZ 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400">
                          <a:effectLst/>
                        </a:rPr>
                        <a:t>05.03.2024 SALI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400" dirty="0">
                          <a:effectLst/>
                        </a:rPr>
                        <a:t>% 4</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15889993"/>
                  </a:ext>
                </a:extLst>
              </a:tr>
              <a:tr h="290249">
                <a:tc>
                  <a:txBody>
                    <a:bodyPr/>
                    <a:lstStyle/>
                    <a:p>
                      <a:pPr algn="just">
                        <a:lnSpc>
                          <a:spcPct val="115000"/>
                        </a:lnSpc>
                        <a:spcAft>
                          <a:spcPts val="1000"/>
                        </a:spcAft>
                      </a:pPr>
                      <a:r>
                        <a:rPr lang="en-GB" sz="1400">
                          <a:effectLst/>
                        </a:rPr>
                        <a:t>WRITING QUIZ 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400">
                          <a:effectLst/>
                        </a:rPr>
                        <a:t>19.03.2024 SALI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400" dirty="0">
                          <a:effectLst/>
                        </a:rPr>
                        <a:t>% 4</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81691309"/>
                  </a:ext>
                </a:extLst>
              </a:tr>
              <a:tr h="290249">
                <a:tc>
                  <a:txBody>
                    <a:bodyPr/>
                    <a:lstStyle/>
                    <a:p>
                      <a:pPr algn="just">
                        <a:lnSpc>
                          <a:spcPct val="115000"/>
                        </a:lnSpc>
                        <a:spcAft>
                          <a:spcPts val="1000"/>
                        </a:spcAft>
                      </a:pPr>
                      <a:r>
                        <a:rPr lang="en-GB" sz="1400">
                          <a:effectLst/>
                        </a:rPr>
                        <a:t>QUIZ 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400">
                          <a:effectLst/>
                        </a:rPr>
                        <a:t>16.04.2024 SALI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400" dirty="0">
                          <a:effectLst/>
                        </a:rPr>
                        <a:t>% 4</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68065888"/>
                  </a:ext>
                </a:extLst>
              </a:tr>
              <a:tr h="290249">
                <a:tc>
                  <a:txBody>
                    <a:bodyPr/>
                    <a:lstStyle/>
                    <a:p>
                      <a:pPr algn="just">
                        <a:lnSpc>
                          <a:spcPct val="115000"/>
                        </a:lnSpc>
                        <a:spcAft>
                          <a:spcPts val="1000"/>
                        </a:spcAft>
                      </a:pPr>
                      <a:r>
                        <a:rPr lang="en-GB" sz="1400">
                          <a:effectLst/>
                        </a:rPr>
                        <a:t>SPEAKING EXAM</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400">
                          <a:effectLst/>
                        </a:rPr>
                        <a:t>25/26.04.2024 PERŞEMBE&amp;CUMA</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400" dirty="0">
                          <a:effectLst/>
                        </a:rPr>
                        <a:t>% 8</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86735673"/>
                  </a:ext>
                </a:extLst>
              </a:tr>
              <a:tr h="290249">
                <a:tc>
                  <a:txBody>
                    <a:bodyPr/>
                    <a:lstStyle/>
                    <a:p>
                      <a:pPr algn="just">
                        <a:lnSpc>
                          <a:spcPct val="115000"/>
                        </a:lnSpc>
                        <a:spcAft>
                          <a:spcPts val="1000"/>
                        </a:spcAft>
                      </a:pPr>
                      <a:r>
                        <a:rPr lang="en-GB" sz="1400">
                          <a:effectLst/>
                        </a:rPr>
                        <a:t>ACHIEVEMENT EXAM 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400">
                          <a:effectLst/>
                        </a:rPr>
                        <a:t>16/17.05.2024 PERŞEMBE&amp;CUMA</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400" dirty="0">
                          <a:effectLst/>
                        </a:rPr>
                        <a:t>% 10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94107045"/>
                  </a:ext>
                </a:extLst>
              </a:tr>
              <a:tr h="290249">
                <a:tc>
                  <a:txBody>
                    <a:bodyPr/>
                    <a:lstStyle/>
                    <a:p>
                      <a:pPr algn="just">
                        <a:lnSpc>
                          <a:spcPct val="115000"/>
                        </a:lnSpc>
                        <a:spcAft>
                          <a:spcPts val="1000"/>
                        </a:spcAft>
                      </a:pPr>
                      <a:r>
                        <a:rPr lang="en-GB" sz="1400">
                          <a:effectLst/>
                        </a:rPr>
                        <a:t>WRITING QUIZ 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400">
                          <a:effectLst/>
                        </a:rPr>
                        <a:t>28.05.2024 SALI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400" dirty="0">
                          <a:effectLst/>
                        </a:rPr>
                        <a:t>% 4</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50419425"/>
                  </a:ext>
                </a:extLst>
              </a:tr>
              <a:tr h="290249">
                <a:tc>
                  <a:txBody>
                    <a:bodyPr/>
                    <a:lstStyle/>
                    <a:p>
                      <a:pPr>
                        <a:lnSpc>
                          <a:spcPct val="115000"/>
                        </a:lnSpc>
                        <a:spcAft>
                          <a:spcPts val="1000"/>
                        </a:spcAft>
                      </a:pPr>
                      <a:r>
                        <a:rPr lang="tr-TR" sz="1400">
                          <a:effectLst/>
                        </a:rPr>
                        <a:t>ONLINE SINAV 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tr-TR" sz="1400">
                          <a:effectLst/>
                        </a:rPr>
                        <a:t>TARİHİ UZEM BİLDİRECEK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400" dirty="0">
                          <a:effectLst/>
                        </a:rPr>
                        <a:t>% 4</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50872592"/>
                  </a:ext>
                </a:extLst>
              </a:tr>
              <a:tr h="290249">
                <a:tc>
                  <a:txBody>
                    <a:bodyPr/>
                    <a:lstStyle/>
                    <a:p>
                      <a:pPr algn="just">
                        <a:lnSpc>
                          <a:spcPct val="115000"/>
                        </a:lnSpc>
                        <a:spcAft>
                          <a:spcPts val="1000"/>
                        </a:spcAft>
                      </a:pPr>
                      <a:r>
                        <a:rPr lang="en-GB" sz="1400">
                          <a:effectLst/>
                        </a:rPr>
                        <a:t>PROFICIENCY (FINAL) EXAM</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400">
                          <a:effectLst/>
                        </a:rPr>
                        <a:t>10/11/12. 06. 2024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4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16120416"/>
                  </a:ext>
                </a:extLst>
              </a:tr>
            </a:tbl>
          </a:graphicData>
        </a:graphic>
      </p:graphicFrame>
    </p:spTree>
    <p:extLst>
      <p:ext uri="{BB962C8B-B14F-4D97-AF65-F5344CB8AC3E}">
        <p14:creationId xmlns:p14="http://schemas.microsoft.com/office/powerpoint/2010/main" val="1656922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DİĞER ÖLÇME VE DEĞERLENDİRME</a:t>
            </a:r>
            <a:br>
              <a:rPr lang="tr-TR" dirty="0"/>
            </a:br>
            <a:r>
              <a:rPr lang="tr-TR" dirty="0"/>
              <a:t>YÖNTEMLERİ</a:t>
            </a:r>
          </a:p>
        </p:txBody>
      </p:sp>
      <p:graphicFrame>
        <p:nvGraphicFramePr>
          <p:cNvPr id="5" name="İçerik Yer Tutucusu 4">
            <a:extLst>
              <a:ext uri="{FF2B5EF4-FFF2-40B4-BE49-F238E27FC236}">
                <a16:creationId xmlns:a16="http://schemas.microsoft.com/office/drawing/2014/main" id="{222C15D0-686A-4C6C-B990-8926B0374872}"/>
              </a:ext>
            </a:extLst>
          </p:cNvPr>
          <p:cNvGraphicFramePr>
            <a:graphicFrameLocks noGrp="1"/>
          </p:cNvGraphicFramePr>
          <p:nvPr>
            <p:ph idx="1"/>
            <p:extLst>
              <p:ext uri="{D42A27DB-BD31-4B8C-83A1-F6EECF244321}">
                <p14:modId xmlns:p14="http://schemas.microsoft.com/office/powerpoint/2010/main" val="4288808144"/>
              </p:ext>
            </p:extLst>
          </p:nvPr>
        </p:nvGraphicFramePr>
        <p:xfrm>
          <a:off x="251520" y="1628584"/>
          <a:ext cx="8784977" cy="5270246"/>
        </p:xfrm>
        <a:graphic>
          <a:graphicData uri="http://schemas.openxmlformats.org/drawingml/2006/table">
            <a:tbl>
              <a:tblPr firstRow="1" firstCol="1" bandRow="1"/>
              <a:tblGrid>
                <a:gridCol w="2391848">
                  <a:extLst>
                    <a:ext uri="{9D8B030D-6E8A-4147-A177-3AD203B41FA5}">
                      <a16:colId xmlns:a16="http://schemas.microsoft.com/office/drawing/2014/main" val="2977886729"/>
                    </a:ext>
                  </a:extLst>
                </a:gridCol>
                <a:gridCol w="1743871">
                  <a:extLst>
                    <a:ext uri="{9D8B030D-6E8A-4147-A177-3AD203B41FA5}">
                      <a16:colId xmlns:a16="http://schemas.microsoft.com/office/drawing/2014/main" val="1161959000"/>
                    </a:ext>
                  </a:extLst>
                </a:gridCol>
                <a:gridCol w="4649258">
                  <a:extLst>
                    <a:ext uri="{9D8B030D-6E8A-4147-A177-3AD203B41FA5}">
                      <a16:colId xmlns:a16="http://schemas.microsoft.com/office/drawing/2014/main" val="63620003"/>
                    </a:ext>
                  </a:extLst>
                </a:gridCol>
              </a:tblGrid>
              <a:tr h="0">
                <a:tc>
                  <a:txBody>
                    <a:bodyPr/>
                    <a:lstStyle/>
                    <a:p>
                      <a:pPr>
                        <a:lnSpc>
                          <a:spcPct val="115000"/>
                        </a:lnSpc>
                        <a:spcAft>
                          <a:spcPts val="0"/>
                        </a:spcAft>
                      </a:pPr>
                      <a:r>
                        <a:rPr lang="en-GB" sz="1800" b="1" dirty="0">
                          <a:effectLst/>
                          <a:latin typeface="Calibri" panose="020F0502020204030204" pitchFamily="34" charset="0"/>
                          <a:ea typeface="Calibri" panose="020F0502020204030204" pitchFamily="34" charset="0"/>
                          <a:cs typeface="Calibri" panose="020F0502020204030204" pitchFamily="34" charset="0"/>
                        </a:rPr>
                        <a:t>DİĞER ÖLÇME ÇEŞİTLERİ</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800" b="1" dirty="0">
                          <a:effectLst/>
                          <a:latin typeface="Calibri" panose="020F0502020204030204" pitchFamily="34" charset="0"/>
                          <a:ea typeface="Calibri" panose="020F0502020204030204" pitchFamily="34" charset="0"/>
                          <a:cs typeface="Calibri" panose="020F0502020204030204" pitchFamily="34" charset="0"/>
                        </a:rPr>
                        <a:t>AĞIRLIĞI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800" b="1" dirty="0">
                          <a:effectLst/>
                          <a:latin typeface="Calibri" panose="020F0502020204030204" pitchFamily="34" charset="0"/>
                          <a:ea typeface="Calibri" panose="020F0502020204030204" pitchFamily="34" charset="0"/>
                          <a:cs typeface="Calibri" panose="020F0502020204030204" pitchFamily="34" charset="0"/>
                        </a:rPr>
                        <a:t>DETAY</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5736521"/>
                  </a:ext>
                </a:extLst>
              </a:tr>
              <a:tr h="0">
                <a:tc>
                  <a:txBody>
                    <a:bodyPr/>
                    <a:lstStyle/>
                    <a:p>
                      <a:pPr>
                        <a:lnSpc>
                          <a:spcPct val="115000"/>
                        </a:lnSpc>
                        <a:spcAft>
                          <a:spcPts val="0"/>
                        </a:spcAft>
                      </a:pPr>
                      <a:r>
                        <a:rPr lang="en-GB" sz="1800" dirty="0">
                          <a:effectLst/>
                          <a:latin typeface="Calibri" panose="020F0502020204030204" pitchFamily="34" charset="0"/>
                          <a:ea typeface="Calibri" panose="020F0502020204030204" pitchFamily="34" charset="0"/>
                          <a:cs typeface="Calibri" panose="020F0502020204030204" pitchFamily="34" charset="0"/>
                        </a:rPr>
                        <a:t>ONLINE </a:t>
                      </a:r>
                      <a:r>
                        <a:rPr lang="tr-TR" sz="1800" dirty="0">
                          <a:effectLst/>
                          <a:latin typeface="Calibri" panose="020F0502020204030204" pitchFamily="34" charset="0"/>
                          <a:ea typeface="Calibri" panose="020F0502020204030204" pitchFamily="34" charset="0"/>
                          <a:cs typeface="Calibri" panose="020F0502020204030204" pitchFamily="34" charset="0"/>
                        </a:rPr>
                        <a:t>HOMEWORK</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800" b="1" dirty="0">
                          <a:effectLst/>
                          <a:latin typeface="Calibri" panose="020F0502020204030204" pitchFamily="34" charset="0"/>
                          <a:ea typeface="Calibri" panose="020F0502020204030204" pitchFamily="34" charset="0"/>
                          <a:cs typeface="Calibri" panose="020F0502020204030204" pitchFamily="34" charset="0"/>
                        </a:rPr>
                        <a:t>2X5 </a:t>
                      </a:r>
                      <a:r>
                        <a:rPr lang="tr-TR" sz="1800" b="1" dirty="0">
                          <a:effectLst/>
                          <a:latin typeface="Calibri" panose="020F0502020204030204" pitchFamily="34" charset="0"/>
                          <a:ea typeface="Calibri" panose="020F0502020204030204" pitchFamily="34" charset="0"/>
                          <a:cs typeface="Calibri" panose="020F0502020204030204" pitchFamily="34" charset="0"/>
                        </a:rPr>
                        <a:t>= </a:t>
                      </a:r>
                      <a:r>
                        <a:rPr lang="en-GB" sz="1800" b="1" dirty="0">
                          <a:effectLst/>
                          <a:latin typeface="Calibri" panose="020F0502020204030204" pitchFamily="34" charset="0"/>
                          <a:ea typeface="Calibri" panose="020F0502020204030204" pitchFamily="34" charset="0"/>
                          <a:cs typeface="Calibri" panose="020F0502020204030204" pitchFamily="34" charset="0"/>
                        </a:rPr>
                        <a:t>% 10</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408305" algn="just">
                        <a:lnSpc>
                          <a:spcPct val="115000"/>
                        </a:lnSpc>
                        <a:spcAft>
                          <a:spcPts val="0"/>
                        </a:spcAft>
                      </a:pPr>
                      <a:r>
                        <a:rPr lang="en-GB" sz="1800" b="1" dirty="0">
                          <a:effectLst/>
                          <a:latin typeface="Calibri" panose="020F0502020204030204" pitchFamily="34" charset="0"/>
                          <a:ea typeface="Calibri" panose="020F0502020204030204" pitchFamily="34" charset="0"/>
                          <a:cs typeface="Calibri" panose="020F0502020204030204" pitchFamily="34" charset="0"/>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800" dirty="0" err="1">
                          <a:effectLst/>
                          <a:latin typeface="Calibri" panose="020F0502020204030204" pitchFamily="34" charset="0"/>
                          <a:ea typeface="Calibri" panose="020F0502020204030204" pitchFamily="34" charset="0"/>
                          <a:cs typeface="Calibri" panose="020F0502020204030204" pitchFamily="34" charset="0"/>
                        </a:rPr>
                        <a:t>Dijital</a:t>
                      </a:r>
                      <a:r>
                        <a:rPr lang="en-GB" sz="1800" dirty="0">
                          <a:effectLst/>
                          <a:latin typeface="Calibri" panose="020F0502020204030204" pitchFamily="34" charset="0"/>
                          <a:ea typeface="Calibri" panose="020F0502020204030204" pitchFamily="34" charset="0"/>
                          <a:cs typeface="Calibri" panose="020F0502020204030204" pitchFamily="34" charset="0"/>
                        </a:rPr>
                        <a:t> platform </a:t>
                      </a:r>
                      <a:r>
                        <a:rPr lang="en-GB" sz="1800" dirty="0" err="1">
                          <a:effectLst/>
                          <a:latin typeface="Calibri" panose="020F0502020204030204" pitchFamily="34" charset="0"/>
                          <a:ea typeface="Calibri" panose="020F0502020204030204" pitchFamily="34" charset="0"/>
                          <a:cs typeface="Calibri" panose="020F0502020204030204" pitchFamily="34" charset="0"/>
                        </a:rPr>
                        <a:t>üzerinden</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belirtilen</a:t>
                      </a:r>
                      <a:r>
                        <a:rPr lang="en-GB" sz="1800" dirty="0">
                          <a:effectLst/>
                          <a:latin typeface="Calibri" panose="020F0502020204030204" pitchFamily="34" charset="0"/>
                          <a:ea typeface="Calibri" panose="020F0502020204030204" pitchFamily="34" charset="0"/>
                          <a:cs typeface="Calibri" panose="020F0502020204030204" pitchFamily="34" charset="0"/>
                        </a:rPr>
                        <a:t> zaman </a:t>
                      </a:r>
                      <a:r>
                        <a:rPr lang="en-GB" sz="1800" dirty="0" err="1">
                          <a:effectLst/>
                          <a:latin typeface="Calibri" panose="020F0502020204030204" pitchFamily="34" charset="0"/>
                          <a:ea typeface="Calibri" panose="020F0502020204030204" pitchFamily="34" charset="0"/>
                          <a:cs typeface="Calibri" panose="020F0502020204030204" pitchFamily="34" charset="0"/>
                        </a:rPr>
                        <a:t>dilimlerinde</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kitap</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ünitelerine</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paralel</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olarak</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yapılacak</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ödevleri</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kapsar</a:t>
                      </a: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tr-TR"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0"/>
                        </a:spcAft>
                      </a:pP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9901535"/>
                  </a:ext>
                </a:extLst>
              </a:tr>
              <a:tr h="0">
                <a:tc>
                  <a:txBody>
                    <a:bodyPr/>
                    <a:lstStyle/>
                    <a:p>
                      <a:pPr algn="just">
                        <a:lnSpc>
                          <a:spcPct val="115000"/>
                        </a:lnSpc>
                        <a:spcAft>
                          <a:spcPts val="0"/>
                        </a:spcAft>
                      </a:pPr>
                      <a:r>
                        <a:rPr lang="en-GB" sz="1800" dirty="0">
                          <a:effectLst/>
                          <a:latin typeface="Calibri" panose="020F0502020204030204" pitchFamily="34" charset="0"/>
                          <a:ea typeface="Calibri" panose="020F0502020204030204" pitchFamily="34" charset="0"/>
                          <a:cs typeface="Calibri" panose="020F0502020204030204" pitchFamily="34" charset="0"/>
                        </a:rPr>
                        <a:t> ONLINE SINAV</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800" b="1">
                          <a:effectLst/>
                          <a:latin typeface="Calibri" panose="020F0502020204030204" pitchFamily="34" charset="0"/>
                          <a:ea typeface="Calibri" panose="020F0502020204030204" pitchFamily="34" charset="0"/>
                          <a:cs typeface="Calibri" panose="020F0502020204030204" pitchFamily="34" charset="0"/>
                        </a:rPr>
                        <a:t>2X4 = % 8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800" dirty="0" err="1">
                          <a:effectLst/>
                          <a:latin typeface="Calibri" panose="020F0502020204030204" pitchFamily="34" charset="0"/>
                          <a:ea typeface="Calibri" panose="020F0502020204030204" pitchFamily="34" charset="0"/>
                          <a:cs typeface="Calibri" panose="020F0502020204030204" pitchFamily="34" charset="0"/>
                        </a:rPr>
                        <a:t>Dijital</a:t>
                      </a:r>
                      <a:r>
                        <a:rPr lang="en-GB" sz="1800" dirty="0">
                          <a:effectLst/>
                          <a:latin typeface="Calibri" panose="020F0502020204030204" pitchFamily="34" charset="0"/>
                          <a:ea typeface="Calibri" panose="020F0502020204030204" pitchFamily="34" charset="0"/>
                          <a:cs typeface="Calibri" panose="020F0502020204030204" pitchFamily="34" charset="0"/>
                        </a:rPr>
                        <a:t> platform </a:t>
                      </a:r>
                      <a:r>
                        <a:rPr lang="en-GB" sz="1800" dirty="0" err="1">
                          <a:effectLst/>
                          <a:latin typeface="Calibri" panose="020F0502020204030204" pitchFamily="34" charset="0"/>
                          <a:ea typeface="Calibri" panose="020F0502020204030204" pitchFamily="34" charset="0"/>
                          <a:cs typeface="Calibri" panose="020F0502020204030204" pitchFamily="34" charset="0"/>
                        </a:rPr>
                        <a:t>üzerinde</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yapılacak</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sınavları</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kapsar</a:t>
                      </a: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tr-TR"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0"/>
                        </a:spcAft>
                      </a:pP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8672583"/>
                  </a:ext>
                </a:extLst>
              </a:tr>
              <a:tr h="0">
                <a:tc>
                  <a:txBody>
                    <a:bodyPr/>
                    <a:lstStyle/>
                    <a:p>
                      <a:pPr algn="just">
                        <a:lnSpc>
                          <a:spcPct val="115000"/>
                        </a:lnSpc>
                        <a:spcAft>
                          <a:spcPts val="0"/>
                        </a:spcAft>
                      </a:pPr>
                      <a:r>
                        <a:rPr lang="en-GB" sz="1800" dirty="0">
                          <a:effectLst/>
                          <a:latin typeface="Calibri" panose="020F0502020204030204" pitchFamily="34" charset="0"/>
                          <a:ea typeface="Calibri" panose="020F0502020204030204" pitchFamily="34" charset="0"/>
                          <a:cs typeface="Calibri" panose="020F0502020204030204" pitchFamily="34" charset="0"/>
                        </a:rPr>
                        <a:t>STUDENT</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800" dirty="0">
                          <a:effectLst/>
                          <a:latin typeface="Calibri" panose="020F0502020204030204" pitchFamily="34" charset="0"/>
                          <a:ea typeface="Calibri" panose="020F0502020204030204" pitchFamily="34" charset="0"/>
                          <a:cs typeface="Calibri" panose="020F0502020204030204" pitchFamily="34" charset="0"/>
                        </a:rPr>
                        <a:t>PERFORMANCE</a:t>
                      </a:r>
                      <a:r>
                        <a:rPr lang="en-GB" sz="1400" dirty="0">
                          <a:effectLst/>
                          <a:latin typeface="Calibri" panose="020F0502020204030204" pitchFamily="34" charset="0"/>
                          <a:ea typeface="Calibri" panose="020F0502020204030204" pitchFamily="34" charset="0"/>
                          <a:cs typeface="Calibri" panose="020F0502020204030204" pitchFamily="34" charset="0"/>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800" b="1" dirty="0">
                          <a:effectLst/>
                          <a:latin typeface="Calibri" panose="020F0502020204030204" pitchFamily="34" charset="0"/>
                          <a:ea typeface="Calibri" panose="020F0502020204030204" pitchFamily="34" charset="0"/>
                          <a:cs typeface="Calibri" panose="020F0502020204030204" pitchFamily="34" charset="0"/>
                        </a:rPr>
                        <a:t>2X3 = % 6</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800" dirty="0" err="1">
                          <a:effectLst/>
                          <a:latin typeface="Calibri" panose="020F0502020204030204" pitchFamily="34" charset="0"/>
                          <a:ea typeface="Calibri" panose="020F0502020204030204" pitchFamily="34" charset="0"/>
                          <a:cs typeface="Calibri" panose="020F0502020204030204" pitchFamily="34" charset="0"/>
                        </a:rPr>
                        <a:t>Öğretim</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görevlisinin</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öğrencinin</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sınıf</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içi</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ve</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sınıf</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dışı</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performansını</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belirtiği</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kriterlere</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göre</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değerlendirmesini</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kapsar</a:t>
                      </a:r>
                      <a:r>
                        <a:rPr lang="en-GB" sz="1800" dirty="0">
                          <a:effectLst/>
                          <a:latin typeface="Calibri" panose="020F0502020204030204" pitchFamily="34" charset="0"/>
                          <a:ea typeface="Calibri" panose="020F0502020204030204" pitchFamily="34" charset="0"/>
                          <a:cs typeface="Calibri" panose="020F0502020204030204" pitchFamily="34" charset="0"/>
                        </a:rPr>
                        <a:t>.</a:t>
                      </a:r>
                      <a:endParaRPr lang="tr-TR"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0"/>
                        </a:spcAft>
                      </a:pP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4364138"/>
                  </a:ext>
                </a:extLst>
              </a:tr>
              <a:tr h="0">
                <a:tc>
                  <a:txBody>
                    <a:bodyPr/>
                    <a:lstStyle/>
                    <a:p>
                      <a:pPr algn="just">
                        <a:lnSpc>
                          <a:spcPct val="115000"/>
                        </a:lnSpc>
                        <a:spcAft>
                          <a:spcPts val="0"/>
                        </a:spcAft>
                      </a:pPr>
                      <a:r>
                        <a:rPr lang="en-GB" sz="1800" dirty="0">
                          <a:effectLst/>
                          <a:latin typeface="Calibri" panose="020F0502020204030204" pitchFamily="34" charset="0"/>
                          <a:ea typeface="Calibri" panose="020F0502020204030204" pitchFamily="34" charset="0"/>
                          <a:cs typeface="Calibri" panose="020F0502020204030204" pitchFamily="34" charset="0"/>
                        </a:rPr>
                        <a:t>SPEAKING PROJE</a:t>
                      </a:r>
                      <a:endParaRPr lang="tr-TR" sz="18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0"/>
                        </a:spcAft>
                      </a:pP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800" b="1" dirty="0">
                          <a:effectLst/>
                          <a:latin typeface="Calibri" panose="020F0502020204030204" pitchFamily="34" charset="0"/>
                          <a:ea typeface="Calibri" panose="020F0502020204030204" pitchFamily="34" charset="0"/>
                          <a:cs typeface="Calibri" panose="020F0502020204030204" pitchFamily="34" charset="0"/>
                        </a:rPr>
                        <a:t>% 6</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Öğrencilerin öğretim elemanları rehberliğinde sene içinde kendi seçtikleri bir konunun hazırlık ve sözlü sunum aşamalarından aldıkları notu kapsar.</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8125132"/>
                  </a:ext>
                </a:extLst>
              </a:tr>
            </a:tbl>
          </a:graphicData>
        </a:graphic>
      </p:graphicFrame>
    </p:spTree>
    <p:extLst>
      <p:ext uri="{BB962C8B-B14F-4D97-AF65-F5344CB8AC3E}">
        <p14:creationId xmlns:p14="http://schemas.microsoft.com/office/powerpoint/2010/main" val="21388442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FA7F6CF-9058-4F5F-97F1-6F968F167321}"/>
              </a:ext>
            </a:extLst>
          </p:cNvPr>
          <p:cNvSpPr>
            <a:spLocks noGrp="1"/>
          </p:cNvSpPr>
          <p:nvPr>
            <p:ph type="title"/>
          </p:nvPr>
        </p:nvSpPr>
        <p:spPr/>
        <p:txBody>
          <a:bodyPr>
            <a:normAutofit fontScale="90000"/>
          </a:bodyPr>
          <a:lstStyle/>
          <a:p>
            <a:r>
              <a:rPr lang="tr-TR" dirty="0"/>
              <a:t>BAŞARI DURUMU </a:t>
            </a:r>
            <a:br>
              <a:rPr lang="tr-TR" dirty="0"/>
            </a:br>
            <a:r>
              <a:rPr lang="tr-TR" dirty="0"/>
              <a:t>GEÇME / KALMA</a:t>
            </a:r>
          </a:p>
        </p:txBody>
      </p:sp>
      <p:graphicFrame>
        <p:nvGraphicFramePr>
          <p:cNvPr id="25" name="İçerik Yer Tutucusu 24">
            <a:extLst>
              <a:ext uri="{FF2B5EF4-FFF2-40B4-BE49-F238E27FC236}">
                <a16:creationId xmlns:a16="http://schemas.microsoft.com/office/drawing/2014/main" id="{0BEE8880-95FA-4E42-88AF-5969E6C8F551}"/>
              </a:ext>
            </a:extLst>
          </p:cNvPr>
          <p:cNvGraphicFramePr>
            <a:graphicFrameLocks noGrp="1"/>
          </p:cNvGraphicFramePr>
          <p:nvPr>
            <p:ph idx="1"/>
            <p:extLst>
              <p:ext uri="{D42A27DB-BD31-4B8C-83A1-F6EECF244321}">
                <p14:modId xmlns:p14="http://schemas.microsoft.com/office/powerpoint/2010/main" val="906479895"/>
              </p:ext>
            </p:extLst>
          </p:nvPr>
        </p:nvGraphicFramePr>
        <p:xfrm>
          <a:off x="323528" y="1700808"/>
          <a:ext cx="8363272" cy="4705052"/>
        </p:xfrm>
        <a:graphic>
          <a:graphicData uri="http://schemas.openxmlformats.org/drawingml/2006/table">
            <a:tbl>
              <a:tblPr firstRow="1" firstCol="1" bandRow="1">
                <a:tableStyleId>{5C22544A-7EE6-4342-B048-85BDC9FD1C3A}</a:tableStyleId>
              </a:tblPr>
              <a:tblGrid>
                <a:gridCol w="2774221">
                  <a:extLst>
                    <a:ext uri="{9D8B030D-6E8A-4147-A177-3AD203B41FA5}">
                      <a16:colId xmlns:a16="http://schemas.microsoft.com/office/drawing/2014/main" val="3717061452"/>
                    </a:ext>
                  </a:extLst>
                </a:gridCol>
                <a:gridCol w="1402243">
                  <a:extLst>
                    <a:ext uri="{9D8B030D-6E8A-4147-A177-3AD203B41FA5}">
                      <a16:colId xmlns:a16="http://schemas.microsoft.com/office/drawing/2014/main" val="1535876464"/>
                    </a:ext>
                  </a:extLst>
                </a:gridCol>
                <a:gridCol w="2061382">
                  <a:extLst>
                    <a:ext uri="{9D8B030D-6E8A-4147-A177-3AD203B41FA5}">
                      <a16:colId xmlns:a16="http://schemas.microsoft.com/office/drawing/2014/main" val="1559038071"/>
                    </a:ext>
                  </a:extLst>
                </a:gridCol>
                <a:gridCol w="2125426">
                  <a:extLst>
                    <a:ext uri="{9D8B030D-6E8A-4147-A177-3AD203B41FA5}">
                      <a16:colId xmlns:a16="http://schemas.microsoft.com/office/drawing/2014/main" val="4031210200"/>
                    </a:ext>
                  </a:extLst>
                </a:gridCol>
              </a:tblGrid>
              <a:tr h="303770">
                <a:tc>
                  <a:txBody>
                    <a:bodyPr/>
                    <a:lstStyle/>
                    <a:p>
                      <a:pPr algn="just">
                        <a:lnSpc>
                          <a:spcPct val="115000"/>
                        </a:lnSpc>
                        <a:spcAft>
                          <a:spcPts val="1000"/>
                        </a:spcAft>
                      </a:pPr>
                      <a:r>
                        <a:rPr lang="en-GB" sz="1600">
                          <a:effectLst/>
                        </a:rPr>
                        <a:t>YIL İÇİ DEĞERLENDİRME</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600">
                          <a:effectLst/>
                        </a:rPr>
                        <a:t>AĞIRLIK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600">
                          <a:effectLst/>
                        </a:rPr>
                        <a:t>MUAFİYET SINAV NOTU</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600">
                          <a:effectLst/>
                        </a:rPr>
                        <a:t>GEÇME NOTU</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75034765"/>
                  </a:ext>
                </a:extLst>
              </a:tr>
              <a:tr h="303770">
                <a:tc>
                  <a:txBody>
                    <a:bodyPr/>
                    <a:lstStyle/>
                    <a:p>
                      <a:pPr algn="just">
                        <a:lnSpc>
                          <a:spcPct val="115000"/>
                        </a:lnSpc>
                        <a:spcAft>
                          <a:spcPts val="1000"/>
                        </a:spcAft>
                      </a:pPr>
                      <a:r>
                        <a:rPr lang="en-GB" sz="1600">
                          <a:effectLst/>
                        </a:rPr>
                        <a:t>QUIZ ( 4 )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600">
                          <a:effectLst/>
                        </a:rPr>
                        <a:t>% 16</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9">
                  <a:txBody>
                    <a:bodyPr/>
                    <a:lstStyle/>
                    <a:p>
                      <a:pPr algn="just">
                        <a:lnSpc>
                          <a:spcPct val="115000"/>
                        </a:lnSpc>
                        <a:spcAft>
                          <a:spcPts val="1000"/>
                        </a:spcAft>
                      </a:pPr>
                      <a:r>
                        <a:rPr lang="en-GB" sz="1600" dirty="0">
                          <a:effectLst/>
                        </a:rPr>
                        <a:t> </a:t>
                      </a:r>
                      <a:endParaRPr lang="tr-TR" sz="1600" dirty="0">
                        <a:effectLst/>
                      </a:endParaRPr>
                    </a:p>
                    <a:p>
                      <a:pPr algn="just">
                        <a:lnSpc>
                          <a:spcPct val="115000"/>
                        </a:lnSpc>
                        <a:spcAft>
                          <a:spcPts val="1000"/>
                        </a:spcAft>
                      </a:pPr>
                      <a:r>
                        <a:rPr lang="en-GB" sz="1600" u="sng" dirty="0">
                          <a:effectLst/>
                        </a:rPr>
                        <a:t>YIL</a:t>
                      </a:r>
                      <a:r>
                        <a:rPr lang="tr-TR" sz="1600" u="sng" dirty="0">
                          <a:effectLst/>
                        </a:rPr>
                        <a:t> </a:t>
                      </a:r>
                      <a:r>
                        <a:rPr lang="en-GB" sz="1600" u="sng" dirty="0">
                          <a:effectLst/>
                        </a:rPr>
                        <a:t>SONU SINAVINDAN ALINAN NOTUN </a:t>
                      </a:r>
                      <a:endParaRPr lang="tr-TR" sz="1600" dirty="0">
                        <a:effectLst/>
                      </a:endParaRPr>
                    </a:p>
                    <a:p>
                      <a:pPr algn="just">
                        <a:lnSpc>
                          <a:spcPct val="115000"/>
                        </a:lnSpc>
                        <a:spcAft>
                          <a:spcPts val="1000"/>
                        </a:spcAft>
                      </a:pPr>
                      <a:r>
                        <a:rPr lang="en-GB" sz="1600" u="sng" dirty="0">
                          <a:effectLst/>
                        </a:rPr>
                        <a:t>% 60’ ININ </a:t>
                      </a:r>
                      <a:endParaRPr lang="tr-TR" sz="1600" dirty="0">
                        <a:effectLst/>
                      </a:endParaRPr>
                    </a:p>
                    <a:p>
                      <a:pPr algn="just">
                        <a:lnSpc>
                          <a:spcPct val="115000"/>
                        </a:lnSpc>
                        <a:spcAft>
                          <a:spcPts val="1000"/>
                        </a:spcAft>
                      </a:pPr>
                      <a:r>
                        <a:rPr lang="en-GB" sz="1600" u="sng" dirty="0">
                          <a:effectLst/>
                        </a:rPr>
                        <a:t>TOPLAMININ</a:t>
                      </a:r>
                      <a:r>
                        <a:rPr lang="en-GB"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9">
                  <a:txBody>
                    <a:bodyPr/>
                    <a:lstStyle/>
                    <a:p>
                      <a:pPr algn="just">
                        <a:lnSpc>
                          <a:spcPct val="115000"/>
                        </a:lnSpc>
                        <a:spcAft>
                          <a:spcPts val="1000"/>
                        </a:spcAft>
                      </a:pPr>
                      <a:r>
                        <a:rPr lang="en-GB" sz="1600" u="none" strike="noStrike" dirty="0">
                          <a:effectLst/>
                        </a:rPr>
                        <a:t> </a:t>
                      </a:r>
                      <a:endParaRPr lang="tr-TR" sz="1600" dirty="0">
                        <a:effectLst/>
                      </a:endParaRPr>
                    </a:p>
                    <a:p>
                      <a:pPr algn="just">
                        <a:lnSpc>
                          <a:spcPct val="115000"/>
                        </a:lnSpc>
                        <a:spcAft>
                          <a:spcPts val="1000"/>
                        </a:spcAft>
                      </a:pPr>
                      <a:r>
                        <a:rPr lang="en-GB" sz="1600" u="sng" dirty="0">
                          <a:effectLst/>
                        </a:rPr>
                        <a:t>YILSONU SINAVINDA EN AZ 50 ALMAK KOŞULU İLE BÖLÜMÜNE GÖRE </a:t>
                      </a:r>
                      <a:endParaRPr lang="tr-TR" sz="1600" dirty="0">
                        <a:effectLst/>
                      </a:endParaRPr>
                    </a:p>
                    <a:p>
                      <a:pPr algn="just">
                        <a:lnSpc>
                          <a:spcPct val="115000"/>
                        </a:lnSpc>
                        <a:spcAft>
                          <a:spcPts val="1000"/>
                        </a:spcAft>
                      </a:pPr>
                      <a:r>
                        <a:rPr lang="en-GB" sz="1600" u="sng" dirty="0">
                          <a:effectLst/>
                        </a:rPr>
                        <a:t>70</a:t>
                      </a:r>
                      <a:endParaRPr lang="tr-TR" sz="1600" dirty="0">
                        <a:effectLst/>
                      </a:endParaRPr>
                    </a:p>
                    <a:p>
                      <a:pPr algn="just">
                        <a:lnSpc>
                          <a:spcPct val="115000"/>
                        </a:lnSpc>
                        <a:spcAft>
                          <a:spcPts val="1000"/>
                        </a:spcAft>
                      </a:pPr>
                      <a:r>
                        <a:rPr lang="en-GB" sz="1600" u="sng" dirty="0">
                          <a:effectLst/>
                        </a:rPr>
                        <a:t>65</a:t>
                      </a:r>
                      <a:endParaRPr lang="tr-TR" sz="1600" dirty="0">
                        <a:effectLst/>
                      </a:endParaRPr>
                    </a:p>
                    <a:p>
                      <a:pPr algn="just">
                        <a:lnSpc>
                          <a:spcPct val="115000"/>
                        </a:lnSpc>
                        <a:spcAft>
                          <a:spcPts val="1000"/>
                        </a:spcAft>
                      </a:pPr>
                      <a:r>
                        <a:rPr lang="en-GB" sz="1600" u="sng" dirty="0">
                          <a:effectLst/>
                        </a:rPr>
                        <a:t>60</a:t>
                      </a:r>
                      <a:endParaRPr lang="tr-TR" sz="1600" dirty="0">
                        <a:effectLst/>
                      </a:endParaRPr>
                    </a:p>
                    <a:p>
                      <a:pPr algn="just">
                        <a:lnSpc>
                          <a:spcPct val="115000"/>
                        </a:lnSpc>
                        <a:spcAft>
                          <a:spcPts val="1000"/>
                        </a:spcAft>
                      </a:pPr>
                      <a:r>
                        <a:rPr lang="en-GB" sz="1600" u="sng" dirty="0">
                          <a:effectLst/>
                        </a:rPr>
                        <a:t>55 </a:t>
                      </a:r>
                      <a:endParaRPr lang="tr-TR" sz="1600" dirty="0">
                        <a:effectLst/>
                      </a:endParaRPr>
                    </a:p>
                    <a:p>
                      <a:pPr algn="just">
                        <a:lnSpc>
                          <a:spcPct val="115000"/>
                        </a:lnSpc>
                        <a:spcAft>
                          <a:spcPts val="1000"/>
                        </a:spcAft>
                      </a:pPr>
                      <a:r>
                        <a:rPr lang="en-GB" sz="1600" u="sng" dirty="0">
                          <a:effectLst/>
                        </a:rPr>
                        <a:t>OLMASI GEREKMEKTEDİR.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24694136"/>
                  </a:ext>
                </a:extLst>
              </a:tr>
              <a:tr h="303770">
                <a:tc>
                  <a:txBody>
                    <a:bodyPr/>
                    <a:lstStyle/>
                    <a:p>
                      <a:pPr algn="just">
                        <a:lnSpc>
                          <a:spcPct val="115000"/>
                        </a:lnSpc>
                        <a:spcAft>
                          <a:spcPts val="1000"/>
                        </a:spcAft>
                      </a:pPr>
                      <a:r>
                        <a:rPr lang="en-GB" sz="1600">
                          <a:effectLst/>
                        </a:rPr>
                        <a:t>WRITING QUIZ (4 )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600">
                          <a:effectLst/>
                        </a:rPr>
                        <a:t>% 16</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2159348336"/>
                  </a:ext>
                </a:extLst>
              </a:tr>
              <a:tr h="303770">
                <a:tc>
                  <a:txBody>
                    <a:bodyPr/>
                    <a:lstStyle/>
                    <a:p>
                      <a:pPr algn="just">
                        <a:lnSpc>
                          <a:spcPct val="115000"/>
                        </a:lnSpc>
                        <a:spcAft>
                          <a:spcPts val="1000"/>
                        </a:spcAft>
                      </a:pPr>
                      <a:r>
                        <a:rPr lang="en-GB" sz="1600">
                          <a:effectLst/>
                        </a:rPr>
                        <a:t>ACHIEVEMENT EXAM ( 3)</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600">
                          <a:effectLst/>
                        </a:rPr>
                        <a:t>% 30</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3200627340"/>
                  </a:ext>
                </a:extLst>
              </a:tr>
              <a:tr h="303770">
                <a:tc>
                  <a:txBody>
                    <a:bodyPr/>
                    <a:lstStyle/>
                    <a:p>
                      <a:pPr algn="just">
                        <a:lnSpc>
                          <a:spcPct val="115000"/>
                        </a:lnSpc>
                        <a:spcAft>
                          <a:spcPts val="1000"/>
                        </a:spcAft>
                      </a:pPr>
                      <a:r>
                        <a:rPr lang="en-GB" sz="1600">
                          <a:effectLst/>
                        </a:rPr>
                        <a:t>SPEAKING EXAM (1)</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600">
                          <a:effectLst/>
                        </a:rPr>
                        <a:t>% 8</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3184666966"/>
                  </a:ext>
                </a:extLst>
              </a:tr>
              <a:tr h="303770">
                <a:tc>
                  <a:txBody>
                    <a:bodyPr/>
                    <a:lstStyle/>
                    <a:p>
                      <a:pPr algn="just">
                        <a:lnSpc>
                          <a:spcPct val="115000"/>
                        </a:lnSpc>
                        <a:spcAft>
                          <a:spcPts val="1000"/>
                        </a:spcAft>
                      </a:pPr>
                      <a:r>
                        <a:rPr lang="en-GB" sz="1600">
                          <a:effectLst/>
                        </a:rPr>
                        <a:t>SPEAKING PROJE (1)</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600">
                          <a:effectLst/>
                        </a:rPr>
                        <a:t>%6</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4026500791"/>
                  </a:ext>
                </a:extLst>
              </a:tr>
              <a:tr h="303770">
                <a:tc>
                  <a:txBody>
                    <a:bodyPr/>
                    <a:lstStyle/>
                    <a:p>
                      <a:pPr algn="just">
                        <a:lnSpc>
                          <a:spcPct val="115000"/>
                        </a:lnSpc>
                        <a:spcAft>
                          <a:spcPts val="1000"/>
                        </a:spcAft>
                      </a:pPr>
                      <a:r>
                        <a:rPr lang="en-GB" sz="1600">
                          <a:effectLst/>
                        </a:rPr>
                        <a:t>ÖĞRENCİ PERFORMANS (2)</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600">
                          <a:effectLst/>
                        </a:rPr>
                        <a:t>% 6</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2337349973"/>
                  </a:ext>
                </a:extLst>
              </a:tr>
              <a:tr h="303770">
                <a:tc>
                  <a:txBody>
                    <a:bodyPr/>
                    <a:lstStyle/>
                    <a:p>
                      <a:pPr algn="just">
                        <a:lnSpc>
                          <a:spcPct val="115000"/>
                        </a:lnSpc>
                        <a:spcAft>
                          <a:spcPts val="1000"/>
                        </a:spcAft>
                      </a:pPr>
                      <a:r>
                        <a:rPr lang="en-GB" sz="1600">
                          <a:effectLst/>
                        </a:rPr>
                        <a:t>ONLINE HOMEWORK (2)</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600">
                          <a:effectLst/>
                        </a:rPr>
                        <a:t>% 10</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4180027082"/>
                  </a:ext>
                </a:extLst>
              </a:tr>
              <a:tr h="303770">
                <a:tc>
                  <a:txBody>
                    <a:bodyPr/>
                    <a:lstStyle/>
                    <a:p>
                      <a:pPr algn="just">
                        <a:lnSpc>
                          <a:spcPct val="115000"/>
                        </a:lnSpc>
                        <a:spcAft>
                          <a:spcPts val="1000"/>
                        </a:spcAft>
                      </a:pPr>
                      <a:r>
                        <a:rPr lang="en-GB" sz="1600">
                          <a:effectLst/>
                        </a:rPr>
                        <a:t>ONLINE EXAMS (2)</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600">
                          <a:effectLst/>
                        </a:rPr>
                        <a:t>% 8</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410385657"/>
                  </a:ext>
                </a:extLst>
              </a:tr>
              <a:tr h="1730570">
                <a:tc>
                  <a:txBody>
                    <a:bodyPr/>
                    <a:lstStyle/>
                    <a:p>
                      <a:pPr algn="just">
                        <a:lnSpc>
                          <a:spcPct val="115000"/>
                        </a:lnSpc>
                        <a:spcAft>
                          <a:spcPts val="1000"/>
                        </a:spcAft>
                      </a:pPr>
                      <a:r>
                        <a:rPr lang="en-GB" sz="1600" u="sng" dirty="0">
                          <a:effectLst/>
                        </a:rPr>
                        <a:t>ORTALAMALARININ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600" u="sng" dirty="0">
                          <a:effectLst/>
                        </a:rPr>
                        <a:t>% 40 ‘I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3084325816"/>
                  </a:ext>
                </a:extLst>
              </a:tr>
            </a:tbl>
          </a:graphicData>
        </a:graphic>
      </p:graphicFrame>
      <p:cxnSp>
        <p:nvCxnSpPr>
          <p:cNvPr id="27" name="Düz Ok Bağlayıcısı 26">
            <a:extLst>
              <a:ext uri="{FF2B5EF4-FFF2-40B4-BE49-F238E27FC236}">
                <a16:creationId xmlns:a16="http://schemas.microsoft.com/office/drawing/2014/main" id="{7D65A5A7-9207-419C-A4A0-174A1B3A7A03}"/>
              </a:ext>
            </a:extLst>
          </p:cNvPr>
          <p:cNvCxnSpPr/>
          <p:nvPr/>
        </p:nvCxnSpPr>
        <p:spPr>
          <a:xfrm>
            <a:off x="2195736" y="4869160"/>
            <a:ext cx="86409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9" name="Düz Ok Bağlayıcısı 28">
            <a:extLst>
              <a:ext uri="{FF2B5EF4-FFF2-40B4-BE49-F238E27FC236}">
                <a16:creationId xmlns:a16="http://schemas.microsoft.com/office/drawing/2014/main" id="{40644502-6DFE-41BB-8EAE-BD6AA0F4776C}"/>
              </a:ext>
            </a:extLst>
          </p:cNvPr>
          <p:cNvCxnSpPr/>
          <p:nvPr/>
        </p:nvCxnSpPr>
        <p:spPr>
          <a:xfrm flipV="1">
            <a:off x="3923928" y="4005064"/>
            <a:ext cx="936104" cy="86409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1" name="Düz Ok Bağlayıcısı 30">
            <a:extLst>
              <a:ext uri="{FF2B5EF4-FFF2-40B4-BE49-F238E27FC236}">
                <a16:creationId xmlns:a16="http://schemas.microsoft.com/office/drawing/2014/main" id="{5F40F0D8-F3FE-4AFE-B214-472F940B95A9}"/>
              </a:ext>
            </a:extLst>
          </p:cNvPr>
          <p:cNvCxnSpPr/>
          <p:nvPr/>
        </p:nvCxnSpPr>
        <p:spPr>
          <a:xfrm>
            <a:off x="5745832" y="4365104"/>
            <a:ext cx="914400" cy="9144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8908740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DÜZEYLER</a:t>
            </a:r>
            <a:br>
              <a:rPr lang="tr-TR" dirty="0"/>
            </a:br>
            <a:endParaRPr lang="tr-TR" dirty="0"/>
          </a:p>
        </p:txBody>
      </p:sp>
      <p:sp>
        <p:nvSpPr>
          <p:cNvPr id="3" name="İçerik Yer Tutucusu 2"/>
          <p:cNvSpPr>
            <a:spLocks noGrp="1"/>
          </p:cNvSpPr>
          <p:nvPr>
            <p:ph idx="1"/>
          </p:nvPr>
        </p:nvSpPr>
        <p:spPr/>
        <p:txBody>
          <a:bodyPr/>
          <a:lstStyle/>
          <a:p>
            <a:pPr marL="0" indent="0">
              <a:buNone/>
            </a:pPr>
            <a:endParaRPr lang="tr-TR" dirty="0"/>
          </a:p>
        </p:txBody>
      </p:sp>
      <p:graphicFrame>
        <p:nvGraphicFramePr>
          <p:cNvPr id="11" name="Diyagram 10">
            <a:extLst>
              <a:ext uri="{FF2B5EF4-FFF2-40B4-BE49-F238E27FC236}">
                <a16:creationId xmlns:a16="http://schemas.microsoft.com/office/drawing/2014/main" id="{E6DA8EDF-0F2E-4CA8-9455-F53987FC5A70}"/>
              </a:ext>
            </a:extLst>
          </p:cNvPr>
          <p:cNvGraphicFramePr/>
          <p:nvPr>
            <p:extLst>
              <p:ext uri="{D42A27DB-BD31-4B8C-83A1-F6EECF244321}">
                <p14:modId xmlns:p14="http://schemas.microsoft.com/office/powerpoint/2010/main" val="4064893368"/>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37924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DERS KAYNAKLARI</a:t>
            </a:r>
          </a:p>
        </p:txBody>
      </p:sp>
      <p:graphicFrame>
        <p:nvGraphicFramePr>
          <p:cNvPr id="5" name="İçerik Yer Tutucusu 4">
            <a:extLst>
              <a:ext uri="{FF2B5EF4-FFF2-40B4-BE49-F238E27FC236}">
                <a16:creationId xmlns:a16="http://schemas.microsoft.com/office/drawing/2014/main" id="{A139C9B6-33BF-438D-9CAB-2062E19D153D}"/>
              </a:ext>
            </a:extLst>
          </p:cNvPr>
          <p:cNvGraphicFramePr>
            <a:graphicFrameLocks noGrp="1"/>
          </p:cNvGraphicFramePr>
          <p:nvPr>
            <p:ph idx="1"/>
            <p:extLst>
              <p:ext uri="{D42A27DB-BD31-4B8C-83A1-F6EECF244321}">
                <p14:modId xmlns:p14="http://schemas.microsoft.com/office/powerpoint/2010/main" val="1649692973"/>
              </p:ext>
            </p:extLst>
          </p:nvPr>
        </p:nvGraphicFramePr>
        <p:xfrm>
          <a:off x="0" y="1556792"/>
          <a:ext cx="9144000" cy="4392487"/>
        </p:xfrm>
        <a:graphic>
          <a:graphicData uri="http://schemas.openxmlformats.org/drawingml/2006/table">
            <a:tbl>
              <a:tblPr firstRow="1" firstCol="1" bandRow="1"/>
              <a:tblGrid>
                <a:gridCol w="3143628">
                  <a:extLst>
                    <a:ext uri="{9D8B030D-6E8A-4147-A177-3AD203B41FA5}">
                      <a16:colId xmlns:a16="http://schemas.microsoft.com/office/drawing/2014/main" val="2141701590"/>
                    </a:ext>
                  </a:extLst>
                </a:gridCol>
                <a:gridCol w="3012548">
                  <a:extLst>
                    <a:ext uri="{9D8B030D-6E8A-4147-A177-3AD203B41FA5}">
                      <a16:colId xmlns:a16="http://schemas.microsoft.com/office/drawing/2014/main" val="171756336"/>
                    </a:ext>
                  </a:extLst>
                </a:gridCol>
                <a:gridCol w="2987824">
                  <a:extLst>
                    <a:ext uri="{9D8B030D-6E8A-4147-A177-3AD203B41FA5}">
                      <a16:colId xmlns:a16="http://schemas.microsoft.com/office/drawing/2014/main" val="2771818590"/>
                    </a:ext>
                  </a:extLst>
                </a:gridCol>
              </a:tblGrid>
              <a:tr h="615151">
                <a:tc>
                  <a:txBody>
                    <a:bodyPr/>
                    <a:lstStyle/>
                    <a:p>
                      <a:pPr algn="ctr">
                        <a:lnSpc>
                          <a:spcPct val="115000"/>
                        </a:lnSpc>
                        <a:spcAft>
                          <a:spcPts val="0"/>
                        </a:spcAft>
                      </a:pPr>
                      <a:r>
                        <a:rPr lang="en-GB" sz="18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ELEMENTARY DÜZEY</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800" b="1"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PRE-INTERMEDIATE</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1800" b="1"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DÜZEY</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800" b="1"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INTERMEDIATE</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1800" b="1"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DÜZEY</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1941187"/>
                  </a:ext>
                </a:extLst>
              </a:tr>
              <a:tr h="944334">
                <a:tc>
                  <a:txBody>
                    <a:bodyPr/>
                    <a:lstStyle/>
                    <a:p>
                      <a:pPr algn="ctr">
                        <a:lnSpc>
                          <a:spcPct val="115000"/>
                        </a:lnSpc>
                        <a:spcAft>
                          <a:spcPts val="0"/>
                        </a:spcAft>
                      </a:pPr>
                      <a:r>
                        <a:rPr lang="en-GB"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MACMILLAN</a:t>
                      </a:r>
                      <a:r>
                        <a:rPr lang="tr-TR"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LANGUAGE HUB </a:t>
                      </a:r>
                      <a:endParaRPr lang="tr-TR"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15000"/>
                        </a:lnSpc>
                        <a:spcAft>
                          <a:spcPts val="0"/>
                        </a:spcAft>
                      </a:pPr>
                      <a:r>
                        <a:rPr lang="en-GB"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ELEMENTARY A2</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MACMILLAN</a:t>
                      </a:r>
                      <a:r>
                        <a:rPr lang="tr-TR"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LANGUAGE HUB PRE-INTERMEDIATE B1</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MACMILLAN</a:t>
                      </a:r>
                      <a:r>
                        <a:rPr lang="tr-TR"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LANGUAGE HUB INTERMEDIATE B1+</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3457367"/>
                  </a:ext>
                </a:extLst>
              </a:tr>
              <a:tr h="944334">
                <a:tc>
                  <a:txBody>
                    <a:bodyPr/>
                    <a:lstStyle/>
                    <a:p>
                      <a:pPr algn="ctr">
                        <a:lnSpc>
                          <a:spcPct val="115000"/>
                        </a:lnSpc>
                        <a:spcAft>
                          <a:spcPts val="0"/>
                        </a:spcAft>
                      </a:pPr>
                      <a:r>
                        <a:rPr lang="en-GB"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MACMILLAN</a:t>
                      </a:r>
                      <a:r>
                        <a:rPr lang="tr-TR"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LANGUAGE HUB </a:t>
                      </a:r>
                      <a:endParaRPr lang="tr-TR"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15000"/>
                        </a:lnSpc>
                        <a:spcAft>
                          <a:spcPts val="0"/>
                        </a:spcAft>
                      </a:pPr>
                      <a:r>
                        <a:rPr lang="en-GB"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PRE-INTERMEDIATE B1</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MACMILLAN</a:t>
                      </a:r>
                      <a:r>
                        <a:rPr lang="tr-TR"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LANGUAGE HUB INTERMEDAITE B1+</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MACMILLAN</a:t>
                      </a:r>
                      <a:r>
                        <a:rPr lang="tr-TR"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LANGUAGE HUB </a:t>
                      </a:r>
                      <a:endParaRPr lang="tr-TR"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15000"/>
                        </a:lnSpc>
                        <a:spcAft>
                          <a:spcPts val="0"/>
                        </a:spcAft>
                      </a:pPr>
                      <a:r>
                        <a:rPr lang="en-GB"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UPPER INTERMEDIATE B2</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8140493"/>
                  </a:ext>
                </a:extLst>
              </a:tr>
              <a:tr h="944334">
                <a:tc>
                  <a:txBody>
                    <a:bodyPr/>
                    <a:lstStyle/>
                    <a:p>
                      <a:pPr algn="ctr">
                        <a:lnSpc>
                          <a:spcPct val="115000"/>
                        </a:lnSpc>
                        <a:spcAft>
                          <a:spcPts val="0"/>
                        </a:spcAft>
                      </a:pPr>
                      <a:r>
                        <a:rPr lang="en-GB"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MACMILLAN</a:t>
                      </a:r>
                      <a:r>
                        <a:rPr lang="tr-TR"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LANGUAGE HUB INTERMEDIATE B1+</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MACMILLAN</a:t>
                      </a:r>
                      <a:r>
                        <a:rPr lang="tr-TR"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LANGUAGE HUB UPPER INTERMEDIATE B2</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3403040"/>
                  </a:ext>
                </a:extLst>
              </a:tr>
              <a:tr h="944334">
                <a:tc>
                  <a:txBody>
                    <a:bodyPr/>
                    <a:lstStyle/>
                    <a:p>
                      <a:pPr algn="ctr">
                        <a:lnSpc>
                          <a:spcPct val="115000"/>
                        </a:lnSpc>
                        <a:spcAft>
                          <a:spcPts val="0"/>
                        </a:spcAft>
                      </a:pPr>
                      <a:r>
                        <a:rPr lang="en-GB"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MACMILLAN</a:t>
                      </a:r>
                      <a:r>
                        <a:rPr lang="tr-TR"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LANGUAGE HUB UPPER INTERMEDIATE B2</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60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8272629"/>
                  </a:ext>
                </a:extLst>
              </a:tr>
            </a:tbl>
          </a:graphicData>
        </a:graphic>
      </p:graphicFrame>
    </p:spTree>
    <p:extLst>
      <p:ext uri="{BB962C8B-B14F-4D97-AF65-F5344CB8AC3E}">
        <p14:creationId xmlns:p14="http://schemas.microsoft.com/office/powerpoint/2010/main" val="31621137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DÜZEYLERE GÖRE TOPLAM DERS SAATİ VE DEVAM DURUMU</a:t>
            </a:r>
          </a:p>
        </p:txBody>
      </p:sp>
      <p:graphicFrame>
        <p:nvGraphicFramePr>
          <p:cNvPr id="7" name="İçerik Yer Tutucusu 6">
            <a:extLst>
              <a:ext uri="{FF2B5EF4-FFF2-40B4-BE49-F238E27FC236}">
                <a16:creationId xmlns:a16="http://schemas.microsoft.com/office/drawing/2014/main" id="{75267F89-7899-471E-9857-D33420618385}"/>
              </a:ext>
            </a:extLst>
          </p:cNvPr>
          <p:cNvGraphicFramePr>
            <a:graphicFrameLocks noGrp="1"/>
          </p:cNvGraphicFramePr>
          <p:nvPr>
            <p:ph idx="1"/>
            <p:extLst>
              <p:ext uri="{D42A27DB-BD31-4B8C-83A1-F6EECF244321}">
                <p14:modId xmlns:p14="http://schemas.microsoft.com/office/powerpoint/2010/main" val="2694309091"/>
              </p:ext>
            </p:extLst>
          </p:nvPr>
        </p:nvGraphicFramePr>
        <p:xfrm>
          <a:off x="755576" y="1844824"/>
          <a:ext cx="7776863" cy="2592287"/>
        </p:xfrm>
        <a:graphic>
          <a:graphicData uri="http://schemas.openxmlformats.org/drawingml/2006/table">
            <a:tbl>
              <a:tblPr firstRow="1" firstCol="1" bandRow="1">
                <a:tableStyleId>{5C22544A-7EE6-4342-B048-85BDC9FD1C3A}</a:tableStyleId>
              </a:tblPr>
              <a:tblGrid>
                <a:gridCol w="6063284">
                  <a:extLst>
                    <a:ext uri="{9D8B030D-6E8A-4147-A177-3AD203B41FA5}">
                      <a16:colId xmlns:a16="http://schemas.microsoft.com/office/drawing/2014/main" val="3669066476"/>
                    </a:ext>
                  </a:extLst>
                </a:gridCol>
                <a:gridCol w="1713579">
                  <a:extLst>
                    <a:ext uri="{9D8B030D-6E8A-4147-A177-3AD203B41FA5}">
                      <a16:colId xmlns:a16="http://schemas.microsoft.com/office/drawing/2014/main" val="979948443"/>
                    </a:ext>
                  </a:extLst>
                </a:gridCol>
              </a:tblGrid>
              <a:tr h="1056050">
                <a:tc>
                  <a:txBody>
                    <a:bodyPr/>
                    <a:lstStyle/>
                    <a:p>
                      <a:pPr algn="ctr">
                        <a:lnSpc>
                          <a:spcPct val="115000"/>
                        </a:lnSpc>
                        <a:spcAft>
                          <a:spcPts val="1000"/>
                        </a:spcAft>
                      </a:pPr>
                      <a:r>
                        <a:rPr lang="en-GB" sz="2400" dirty="0">
                          <a:effectLst/>
                        </a:rPr>
                        <a:t>DÜZEY</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2400">
                          <a:effectLst/>
                        </a:rPr>
                        <a:t>ANA DERS</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72961336"/>
                  </a:ext>
                </a:extLst>
              </a:tr>
              <a:tr h="512079">
                <a:tc>
                  <a:txBody>
                    <a:bodyPr/>
                    <a:lstStyle/>
                    <a:p>
                      <a:pPr algn="just">
                        <a:lnSpc>
                          <a:spcPct val="115000"/>
                        </a:lnSpc>
                        <a:spcAft>
                          <a:spcPts val="1000"/>
                        </a:spcAft>
                      </a:pPr>
                      <a:r>
                        <a:rPr lang="en-GB" sz="2400">
                          <a:effectLst/>
                        </a:rPr>
                        <a:t>GRUP 1: ELEMENTARY (A2)</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2400" dirty="0">
                          <a:effectLst/>
                        </a:rPr>
                        <a:t>24</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99019761"/>
                  </a:ext>
                </a:extLst>
              </a:tr>
              <a:tr h="512079">
                <a:tc>
                  <a:txBody>
                    <a:bodyPr/>
                    <a:lstStyle/>
                    <a:p>
                      <a:pPr algn="just">
                        <a:lnSpc>
                          <a:spcPct val="115000"/>
                        </a:lnSpc>
                        <a:spcAft>
                          <a:spcPts val="1000"/>
                        </a:spcAft>
                      </a:pPr>
                      <a:r>
                        <a:rPr lang="en-GB" sz="2400" dirty="0">
                          <a:effectLst/>
                        </a:rPr>
                        <a:t>GRUP 2: PRE-INTERMEDIATE </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2400" dirty="0">
                          <a:effectLst/>
                        </a:rPr>
                        <a:t>20</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55392653"/>
                  </a:ext>
                </a:extLst>
              </a:tr>
              <a:tr h="512079">
                <a:tc>
                  <a:txBody>
                    <a:bodyPr/>
                    <a:lstStyle/>
                    <a:p>
                      <a:pPr algn="just">
                        <a:lnSpc>
                          <a:spcPct val="115000"/>
                        </a:lnSpc>
                        <a:spcAft>
                          <a:spcPts val="1000"/>
                        </a:spcAft>
                      </a:pPr>
                      <a:r>
                        <a:rPr lang="en-GB" sz="2400">
                          <a:effectLst/>
                        </a:rPr>
                        <a:t>GRUP 2: INTERMEDIATE (B1+)</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2400" dirty="0">
                          <a:effectLst/>
                        </a:rPr>
                        <a:t>16</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37153169"/>
                  </a:ext>
                </a:extLst>
              </a:tr>
            </a:tbl>
          </a:graphicData>
        </a:graphic>
      </p:graphicFrame>
      <p:sp>
        <p:nvSpPr>
          <p:cNvPr id="9" name="Metin kutusu 8">
            <a:extLst>
              <a:ext uri="{FF2B5EF4-FFF2-40B4-BE49-F238E27FC236}">
                <a16:creationId xmlns:a16="http://schemas.microsoft.com/office/drawing/2014/main" id="{418729F5-3536-4884-B60B-E4952F30BB92}"/>
              </a:ext>
            </a:extLst>
          </p:cNvPr>
          <p:cNvSpPr txBox="1"/>
          <p:nvPr/>
        </p:nvSpPr>
        <p:spPr>
          <a:xfrm>
            <a:off x="534380" y="4725144"/>
            <a:ext cx="8075239" cy="1666354"/>
          </a:xfrm>
          <a:prstGeom prst="rect">
            <a:avLst/>
          </a:prstGeom>
          <a:noFill/>
        </p:spPr>
        <p:txBody>
          <a:bodyPr wrap="square">
            <a:spAutoFit/>
          </a:bodyPr>
          <a:lstStyle/>
          <a:p>
            <a:pPr algn="just">
              <a:lnSpc>
                <a:spcPct val="115000"/>
              </a:lnSpc>
              <a:spcAft>
                <a:spcPts val="1000"/>
              </a:spcAft>
            </a:pPr>
            <a:r>
              <a:rPr lang="en-GB" sz="1800" dirty="0" err="1">
                <a:effectLst/>
                <a:latin typeface="Calibri" panose="020F0502020204030204" pitchFamily="34" charset="0"/>
                <a:ea typeface="Calibri" panose="020F0502020204030204" pitchFamily="34" charset="0"/>
                <a:cs typeface="Calibri" panose="020F0502020204030204" pitchFamily="34" charset="0"/>
              </a:rPr>
              <a:t>Öğrenciler</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derslerin</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b="1" dirty="0">
                <a:effectLst/>
                <a:latin typeface="Calibri" panose="020F0502020204030204" pitchFamily="34" charset="0"/>
                <a:ea typeface="Calibri" panose="020F0502020204030204" pitchFamily="34" charset="0"/>
                <a:cs typeface="Calibri" panose="020F0502020204030204" pitchFamily="34" charset="0"/>
              </a:rPr>
              <a:t>% 85</a:t>
            </a:r>
            <a:r>
              <a:rPr lang="en-GB" sz="1800" dirty="0">
                <a:effectLst/>
                <a:latin typeface="Calibri" panose="020F0502020204030204" pitchFamily="34" charset="0"/>
                <a:ea typeface="Calibri" panose="020F0502020204030204" pitchFamily="34" charset="0"/>
                <a:cs typeface="Calibri" panose="020F0502020204030204" pitchFamily="34" charset="0"/>
              </a:rPr>
              <a:t>’ine </a:t>
            </a:r>
            <a:r>
              <a:rPr lang="en-GB" sz="1800" dirty="0" err="1">
                <a:effectLst/>
                <a:latin typeface="Calibri" panose="020F0502020204030204" pitchFamily="34" charset="0"/>
                <a:ea typeface="Calibri" panose="020F0502020204030204" pitchFamily="34" charset="0"/>
                <a:cs typeface="Calibri" panose="020F0502020204030204" pitchFamily="34" charset="0"/>
              </a:rPr>
              <a:t>devam</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etmek</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zorundadır</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Devamsızlıktan</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kalan</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öğrenciler</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derslere</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devam</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edemez</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ve</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Haziran</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ayında</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yapılan</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yeterlik</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sınavına</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giremezler</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Devamsızlıklar</a:t>
            </a:r>
            <a:r>
              <a:rPr lang="en-GB" sz="1800" dirty="0">
                <a:effectLst/>
                <a:latin typeface="Calibri" panose="020F0502020204030204" pitchFamily="34" charset="0"/>
                <a:ea typeface="Calibri" panose="020F0502020204030204" pitchFamily="34" charset="0"/>
                <a:cs typeface="Calibri" panose="020F0502020204030204" pitchFamily="34" charset="0"/>
              </a:rPr>
              <a:t> OBS’ den  (</a:t>
            </a:r>
            <a:r>
              <a:rPr lang="en-GB" sz="1800" dirty="0" err="1">
                <a:effectLst/>
                <a:latin typeface="Calibri" panose="020F0502020204030204" pitchFamily="34" charset="0"/>
                <a:ea typeface="Calibri" panose="020F0502020204030204" pitchFamily="34" charset="0"/>
                <a:cs typeface="Calibri" panose="020F0502020204030204" pitchFamily="34" charset="0"/>
              </a:rPr>
              <a:t>öğrenci</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bilgi</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servisi</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takip</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edilebilir</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Hazırlık</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eğitimi</a:t>
            </a:r>
            <a:r>
              <a:rPr lang="en-GB" sz="1800" dirty="0">
                <a:effectLst/>
                <a:latin typeface="Calibri" panose="020F0502020204030204" pitchFamily="34" charset="0"/>
                <a:ea typeface="Calibri" panose="020F0502020204030204" pitchFamily="34" charset="0"/>
                <a:cs typeface="Calibri" panose="020F0502020204030204" pitchFamily="34" charset="0"/>
              </a:rPr>
              <a:t> 1 </a:t>
            </a:r>
            <a:r>
              <a:rPr lang="en-GB" sz="1800" dirty="0" err="1">
                <a:effectLst/>
                <a:latin typeface="Calibri" panose="020F0502020204030204" pitchFamily="34" charset="0"/>
                <a:ea typeface="Calibri" panose="020F0502020204030204" pitchFamily="34" charset="0"/>
                <a:cs typeface="Calibri" panose="020F0502020204030204" pitchFamily="34" charset="0"/>
              </a:rPr>
              <a:t>yıllık</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bir</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eğitim</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süreci</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olduğu</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için</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devam</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devamsızlık</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dönemlik</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değil</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yıllık</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olarak</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değerlendirilir</a:t>
            </a: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899621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DERS PROGRAMLARI</a:t>
            </a:r>
            <a:br>
              <a:rPr lang="tr-TR" dirty="0"/>
            </a:br>
            <a:r>
              <a:rPr lang="tr-TR" dirty="0"/>
              <a:t>GRUP 1 ELEMENTARY (SABAH)</a:t>
            </a:r>
          </a:p>
        </p:txBody>
      </p:sp>
      <p:sp>
        <p:nvSpPr>
          <p:cNvPr id="3" name="İçerik Yer Tutucusu 2"/>
          <p:cNvSpPr>
            <a:spLocks noGrp="1"/>
          </p:cNvSpPr>
          <p:nvPr>
            <p:ph idx="1"/>
          </p:nvPr>
        </p:nvSpPr>
        <p:spPr/>
        <p:txBody>
          <a:bodyPr/>
          <a:lstStyle/>
          <a:p>
            <a:pPr marL="0" indent="0">
              <a:buNone/>
            </a:pPr>
            <a:endParaRPr lang="tr-TR" dirty="0"/>
          </a:p>
          <a:p>
            <a:pPr marL="0" indent="0">
              <a:buNone/>
            </a:pPr>
            <a:endParaRPr lang="tr-TR" dirty="0"/>
          </a:p>
          <a:p>
            <a:pPr marL="0" indent="0">
              <a:buNone/>
            </a:pPr>
            <a:endParaRPr lang="tr-TR" dirty="0"/>
          </a:p>
          <a:p>
            <a:pPr marL="0" indent="0">
              <a:buNone/>
            </a:pPr>
            <a:endParaRPr lang="tr-TR" dirty="0"/>
          </a:p>
        </p:txBody>
      </p:sp>
      <p:graphicFrame>
        <p:nvGraphicFramePr>
          <p:cNvPr id="4" name="Tablo 3">
            <a:extLst>
              <a:ext uri="{FF2B5EF4-FFF2-40B4-BE49-F238E27FC236}">
                <a16:creationId xmlns:a16="http://schemas.microsoft.com/office/drawing/2014/main" id="{AD60E766-E802-49A5-BF25-08B09156D1EC}"/>
              </a:ext>
            </a:extLst>
          </p:cNvPr>
          <p:cNvGraphicFramePr>
            <a:graphicFrameLocks noGrp="1"/>
          </p:cNvGraphicFramePr>
          <p:nvPr>
            <p:extLst>
              <p:ext uri="{D42A27DB-BD31-4B8C-83A1-F6EECF244321}">
                <p14:modId xmlns:p14="http://schemas.microsoft.com/office/powerpoint/2010/main" val="356045697"/>
              </p:ext>
            </p:extLst>
          </p:nvPr>
        </p:nvGraphicFramePr>
        <p:xfrm>
          <a:off x="158824" y="1916832"/>
          <a:ext cx="8527976" cy="3240360"/>
        </p:xfrm>
        <a:graphic>
          <a:graphicData uri="http://schemas.openxmlformats.org/drawingml/2006/table">
            <a:tbl>
              <a:tblPr firstRow="1" firstCol="1" bandRow="1">
                <a:tableStyleId>{5C22544A-7EE6-4342-B048-85BDC9FD1C3A}</a:tableStyleId>
              </a:tblPr>
              <a:tblGrid>
                <a:gridCol w="1392783">
                  <a:extLst>
                    <a:ext uri="{9D8B030D-6E8A-4147-A177-3AD203B41FA5}">
                      <a16:colId xmlns:a16="http://schemas.microsoft.com/office/drawing/2014/main" val="2133731745"/>
                    </a:ext>
                  </a:extLst>
                </a:gridCol>
                <a:gridCol w="1439837">
                  <a:extLst>
                    <a:ext uri="{9D8B030D-6E8A-4147-A177-3AD203B41FA5}">
                      <a16:colId xmlns:a16="http://schemas.microsoft.com/office/drawing/2014/main" val="629588863"/>
                    </a:ext>
                  </a:extLst>
                </a:gridCol>
                <a:gridCol w="1381490">
                  <a:extLst>
                    <a:ext uri="{9D8B030D-6E8A-4147-A177-3AD203B41FA5}">
                      <a16:colId xmlns:a16="http://schemas.microsoft.com/office/drawing/2014/main" val="832696270"/>
                    </a:ext>
                  </a:extLst>
                </a:gridCol>
                <a:gridCol w="1472775">
                  <a:extLst>
                    <a:ext uri="{9D8B030D-6E8A-4147-A177-3AD203B41FA5}">
                      <a16:colId xmlns:a16="http://schemas.microsoft.com/office/drawing/2014/main" val="683863092"/>
                    </a:ext>
                  </a:extLst>
                </a:gridCol>
                <a:gridCol w="1439837">
                  <a:extLst>
                    <a:ext uri="{9D8B030D-6E8A-4147-A177-3AD203B41FA5}">
                      <a16:colId xmlns:a16="http://schemas.microsoft.com/office/drawing/2014/main" val="1789318781"/>
                    </a:ext>
                  </a:extLst>
                </a:gridCol>
                <a:gridCol w="1401254">
                  <a:extLst>
                    <a:ext uri="{9D8B030D-6E8A-4147-A177-3AD203B41FA5}">
                      <a16:colId xmlns:a16="http://schemas.microsoft.com/office/drawing/2014/main" val="901859417"/>
                    </a:ext>
                  </a:extLst>
                </a:gridCol>
              </a:tblGrid>
              <a:tr h="612950">
                <a:tc>
                  <a:txBody>
                    <a:bodyPr/>
                    <a:lstStyle/>
                    <a:p>
                      <a:pPr algn="just">
                        <a:lnSpc>
                          <a:spcPct val="115000"/>
                        </a:lnSpc>
                        <a:spcAft>
                          <a:spcPts val="1000"/>
                        </a:spcAft>
                      </a:pPr>
                      <a:r>
                        <a:rPr lang="en-GB" sz="1800">
                          <a:effectLst/>
                        </a:rPr>
                        <a:t>SAAT</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800">
                          <a:effectLst/>
                        </a:rPr>
                        <a:t>PAZARTESİ</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800">
                          <a:effectLst/>
                        </a:rPr>
                        <a:t>SALI</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800">
                          <a:effectLst/>
                        </a:rPr>
                        <a:t>ÇARŞAMBA</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800">
                          <a:effectLst/>
                        </a:rPr>
                        <a:t>PERŞEMBE</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800" dirty="0">
                          <a:effectLst/>
                        </a:rPr>
                        <a:t>CUMA</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58074445"/>
                  </a:ext>
                </a:extLst>
              </a:tr>
              <a:tr h="525482">
                <a:tc>
                  <a:txBody>
                    <a:bodyPr/>
                    <a:lstStyle/>
                    <a:p>
                      <a:pPr algn="just">
                        <a:lnSpc>
                          <a:spcPct val="115000"/>
                        </a:lnSpc>
                        <a:spcAft>
                          <a:spcPts val="1000"/>
                        </a:spcAft>
                      </a:pPr>
                      <a:r>
                        <a:rPr lang="en-GB" sz="1800">
                          <a:effectLst/>
                        </a:rPr>
                        <a:t>08.30-09.15</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800">
                          <a:effectLst/>
                        </a:rPr>
                        <a:t>DERS 1</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a:effectLst/>
                        </a:rPr>
                        <a:t>DERS 1</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dirty="0">
                          <a:effectLst/>
                        </a:rPr>
                        <a:t>DERS 1</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a:effectLst/>
                        </a:rPr>
                        <a:t>DERS 1</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dirty="0">
                          <a:effectLst/>
                        </a:rPr>
                        <a:t>DERS 1</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34273803"/>
                  </a:ext>
                </a:extLst>
              </a:tr>
              <a:tr h="525482">
                <a:tc>
                  <a:txBody>
                    <a:bodyPr/>
                    <a:lstStyle/>
                    <a:p>
                      <a:pPr algn="just">
                        <a:lnSpc>
                          <a:spcPct val="115000"/>
                        </a:lnSpc>
                        <a:spcAft>
                          <a:spcPts val="1000"/>
                        </a:spcAft>
                      </a:pPr>
                      <a:r>
                        <a:rPr lang="en-GB" sz="1800">
                          <a:effectLst/>
                        </a:rPr>
                        <a:t>09.30-10.15</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a:effectLst/>
                        </a:rPr>
                        <a:t>DERS 2</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a:effectLst/>
                        </a:rPr>
                        <a:t>DERS 2</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a:effectLst/>
                        </a:rPr>
                        <a:t>DERS 2</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a:effectLst/>
                        </a:rPr>
                        <a:t>DERS 2</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dirty="0">
                          <a:effectLst/>
                        </a:rPr>
                        <a:t>DERS 2</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83964912"/>
                  </a:ext>
                </a:extLst>
              </a:tr>
              <a:tr h="525482">
                <a:tc>
                  <a:txBody>
                    <a:bodyPr/>
                    <a:lstStyle/>
                    <a:p>
                      <a:pPr algn="just">
                        <a:lnSpc>
                          <a:spcPct val="115000"/>
                        </a:lnSpc>
                        <a:spcAft>
                          <a:spcPts val="1000"/>
                        </a:spcAft>
                      </a:pPr>
                      <a:r>
                        <a:rPr lang="en-GB" sz="1800">
                          <a:effectLst/>
                        </a:rPr>
                        <a:t>10.30-11.15</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a:effectLst/>
                        </a:rPr>
                        <a:t>DERS 3</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a:effectLst/>
                        </a:rPr>
                        <a:t>DERS 3</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dirty="0">
                          <a:effectLst/>
                        </a:rPr>
                        <a:t>DERS 3</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a:effectLst/>
                        </a:rPr>
                        <a:t>DERS 3</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dirty="0">
                          <a:effectLst/>
                        </a:rPr>
                        <a:t>DERS 3</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85352663"/>
                  </a:ext>
                </a:extLst>
              </a:tr>
              <a:tr h="525482">
                <a:tc>
                  <a:txBody>
                    <a:bodyPr/>
                    <a:lstStyle/>
                    <a:p>
                      <a:pPr algn="just">
                        <a:lnSpc>
                          <a:spcPct val="115000"/>
                        </a:lnSpc>
                        <a:spcAft>
                          <a:spcPts val="1000"/>
                        </a:spcAft>
                      </a:pPr>
                      <a:r>
                        <a:rPr lang="en-GB" sz="1800">
                          <a:effectLst/>
                        </a:rPr>
                        <a:t>11.25-12.10</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a:effectLst/>
                        </a:rPr>
                        <a:t>DERS 4</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a:effectLst/>
                        </a:rPr>
                        <a:t>DERS 4</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a:effectLst/>
                        </a:rPr>
                        <a:t>DERS 4</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a:effectLst/>
                        </a:rPr>
                        <a:t>DERS 4</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dirty="0">
                          <a:effectLst/>
                        </a:rPr>
                        <a:t>DERS 4</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80255765"/>
                  </a:ext>
                </a:extLst>
              </a:tr>
              <a:tr h="525482">
                <a:tc>
                  <a:txBody>
                    <a:bodyPr/>
                    <a:lstStyle/>
                    <a:p>
                      <a:pPr algn="just">
                        <a:lnSpc>
                          <a:spcPct val="115000"/>
                        </a:lnSpc>
                        <a:spcAft>
                          <a:spcPts val="1000"/>
                        </a:spcAft>
                      </a:pPr>
                      <a:r>
                        <a:rPr lang="en-GB" sz="1800">
                          <a:effectLst/>
                        </a:rPr>
                        <a:t>12.20-13.05</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a:effectLst/>
                        </a:rPr>
                        <a:t>DERS 5</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a:effectLst/>
                        </a:rPr>
                        <a:t>DERS 5</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a:effectLst/>
                        </a:rPr>
                        <a:t>DERS 5</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a:effectLst/>
                        </a:rPr>
                        <a:t>DERS 5</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94808359"/>
                  </a:ext>
                </a:extLst>
              </a:tr>
            </a:tbl>
          </a:graphicData>
        </a:graphic>
      </p:graphicFrame>
    </p:spTree>
    <p:extLst>
      <p:ext uri="{BB962C8B-B14F-4D97-AF65-F5344CB8AC3E}">
        <p14:creationId xmlns:p14="http://schemas.microsoft.com/office/powerpoint/2010/main" val="23854308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tr-TR" sz="3200" dirty="0"/>
              <a:t>DERS PROGRAMLARI</a:t>
            </a:r>
            <a:br>
              <a:rPr lang="tr-TR" sz="3200" dirty="0"/>
            </a:br>
            <a:r>
              <a:rPr lang="tr-TR" sz="3200" dirty="0"/>
              <a:t>GRUP 2 PRE-INTERMEDIATE(ÖĞLEDEN SONRA)</a:t>
            </a:r>
          </a:p>
        </p:txBody>
      </p:sp>
      <p:sp>
        <p:nvSpPr>
          <p:cNvPr id="3" name="İçerik Yer Tutucusu 2"/>
          <p:cNvSpPr>
            <a:spLocks noGrp="1"/>
          </p:cNvSpPr>
          <p:nvPr>
            <p:ph idx="1"/>
          </p:nvPr>
        </p:nvSpPr>
        <p:spPr/>
        <p:txBody>
          <a:bodyPr/>
          <a:lstStyle/>
          <a:p>
            <a:pPr marL="0" indent="0">
              <a:buNone/>
            </a:pPr>
            <a:endParaRPr lang="tr-TR" dirty="0"/>
          </a:p>
          <a:p>
            <a:pPr marL="0" indent="0">
              <a:buNone/>
            </a:pPr>
            <a:endParaRPr lang="tr-TR" dirty="0"/>
          </a:p>
          <a:p>
            <a:pPr marL="0" indent="0">
              <a:buNone/>
            </a:pPr>
            <a:endParaRPr lang="tr-TR" dirty="0"/>
          </a:p>
          <a:p>
            <a:pPr marL="0" indent="0">
              <a:buNone/>
            </a:pPr>
            <a:endParaRPr lang="tr-TR" dirty="0"/>
          </a:p>
        </p:txBody>
      </p:sp>
      <p:graphicFrame>
        <p:nvGraphicFramePr>
          <p:cNvPr id="4" name="Tablo 3">
            <a:extLst>
              <a:ext uri="{FF2B5EF4-FFF2-40B4-BE49-F238E27FC236}">
                <a16:creationId xmlns:a16="http://schemas.microsoft.com/office/drawing/2014/main" id="{76614FCD-EFEB-47DF-A55A-2AD182CB7967}"/>
              </a:ext>
            </a:extLst>
          </p:cNvPr>
          <p:cNvGraphicFramePr>
            <a:graphicFrameLocks noGrp="1"/>
          </p:cNvGraphicFramePr>
          <p:nvPr>
            <p:extLst>
              <p:ext uri="{D42A27DB-BD31-4B8C-83A1-F6EECF244321}">
                <p14:modId xmlns:p14="http://schemas.microsoft.com/office/powerpoint/2010/main" val="2811401828"/>
              </p:ext>
            </p:extLst>
          </p:nvPr>
        </p:nvGraphicFramePr>
        <p:xfrm>
          <a:off x="0" y="1340768"/>
          <a:ext cx="9143999" cy="5727573"/>
        </p:xfrm>
        <a:graphic>
          <a:graphicData uri="http://schemas.openxmlformats.org/drawingml/2006/table">
            <a:tbl>
              <a:tblPr firstRow="1" firstCol="1" bandRow="1">
                <a:tableStyleId>{5C22544A-7EE6-4342-B048-85BDC9FD1C3A}</a:tableStyleId>
              </a:tblPr>
              <a:tblGrid>
                <a:gridCol w="1568674">
                  <a:extLst>
                    <a:ext uri="{9D8B030D-6E8A-4147-A177-3AD203B41FA5}">
                      <a16:colId xmlns:a16="http://schemas.microsoft.com/office/drawing/2014/main" val="861397970"/>
                    </a:ext>
                  </a:extLst>
                </a:gridCol>
                <a:gridCol w="1528249">
                  <a:extLst>
                    <a:ext uri="{9D8B030D-6E8A-4147-A177-3AD203B41FA5}">
                      <a16:colId xmlns:a16="http://schemas.microsoft.com/office/drawing/2014/main" val="3318756605"/>
                    </a:ext>
                  </a:extLst>
                </a:gridCol>
                <a:gridCol w="1467321">
                  <a:extLst>
                    <a:ext uri="{9D8B030D-6E8A-4147-A177-3AD203B41FA5}">
                      <a16:colId xmlns:a16="http://schemas.microsoft.com/office/drawing/2014/main" val="1373360757"/>
                    </a:ext>
                  </a:extLst>
                </a:gridCol>
                <a:gridCol w="1563211">
                  <a:extLst>
                    <a:ext uri="{9D8B030D-6E8A-4147-A177-3AD203B41FA5}">
                      <a16:colId xmlns:a16="http://schemas.microsoft.com/office/drawing/2014/main" val="2362494930"/>
                    </a:ext>
                  </a:extLst>
                </a:gridCol>
                <a:gridCol w="1528249">
                  <a:extLst>
                    <a:ext uri="{9D8B030D-6E8A-4147-A177-3AD203B41FA5}">
                      <a16:colId xmlns:a16="http://schemas.microsoft.com/office/drawing/2014/main" val="1238043977"/>
                    </a:ext>
                  </a:extLst>
                </a:gridCol>
                <a:gridCol w="1488295">
                  <a:extLst>
                    <a:ext uri="{9D8B030D-6E8A-4147-A177-3AD203B41FA5}">
                      <a16:colId xmlns:a16="http://schemas.microsoft.com/office/drawing/2014/main" val="1585898089"/>
                    </a:ext>
                  </a:extLst>
                </a:gridCol>
              </a:tblGrid>
              <a:tr h="636397">
                <a:tc>
                  <a:txBody>
                    <a:bodyPr/>
                    <a:lstStyle/>
                    <a:p>
                      <a:pPr>
                        <a:lnSpc>
                          <a:spcPct val="115000"/>
                        </a:lnSpc>
                        <a:spcAft>
                          <a:spcPts val="1000"/>
                        </a:spcAft>
                      </a:pPr>
                      <a:r>
                        <a:rPr lang="en-GB" sz="1800">
                          <a:effectLst/>
                        </a:rPr>
                        <a:t>SAAT</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a:effectLst/>
                        </a:rPr>
                        <a:t>PAZARTESİ</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a:effectLst/>
                        </a:rPr>
                        <a:t>SALI</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a:effectLst/>
                        </a:rPr>
                        <a:t>ÇARŞAMBA</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a:effectLst/>
                        </a:rPr>
                        <a:t>PERŞEMBE</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dirty="0">
                          <a:effectLst/>
                        </a:rPr>
                        <a:t>CUMA</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6838862"/>
                  </a:ext>
                </a:extLst>
              </a:tr>
              <a:tr h="636397">
                <a:tc>
                  <a:txBody>
                    <a:bodyPr/>
                    <a:lstStyle/>
                    <a:p>
                      <a:pPr>
                        <a:lnSpc>
                          <a:spcPct val="115000"/>
                        </a:lnSpc>
                        <a:spcAft>
                          <a:spcPts val="1000"/>
                        </a:spcAft>
                      </a:pPr>
                      <a:r>
                        <a:rPr lang="en-GB" sz="1800">
                          <a:effectLst/>
                        </a:rPr>
                        <a:t>08.30-09.15</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a:effectLst/>
                        </a:rPr>
                        <a:t>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a:effectLst/>
                        </a:rPr>
                        <a:t>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a:effectLst/>
                        </a:rPr>
                        <a:t>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a:effectLst/>
                        </a:rPr>
                        <a:t>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dirty="0">
                          <a:effectLst/>
                        </a:rPr>
                        <a:t>DERS 1</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59868860"/>
                  </a:ext>
                </a:extLst>
              </a:tr>
              <a:tr h="636397">
                <a:tc>
                  <a:txBody>
                    <a:bodyPr/>
                    <a:lstStyle/>
                    <a:p>
                      <a:pPr>
                        <a:lnSpc>
                          <a:spcPct val="115000"/>
                        </a:lnSpc>
                        <a:spcAft>
                          <a:spcPts val="1000"/>
                        </a:spcAft>
                      </a:pPr>
                      <a:r>
                        <a:rPr lang="en-GB" sz="1800">
                          <a:effectLst/>
                        </a:rPr>
                        <a:t>09.30-10.15</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a:effectLst/>
                        </a:rPr>
                        <a:t>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a:effectLst/>
                        </a:rPr>
                        <a:t>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a:effectLst/>
                        </a:rPr>
                        <a:t>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a:effectLst/>
                        </a:rPr>
                        <a:t>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dirty="0">
                          <a:effectLst/>
                        </a:rPr>
                        <a:t>DERS 2</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57395905"/>
                  </a:ext>
                </a:extLst>
              </a:tr>
              <a:tr h="636397">
                <a:tc>
                  <a:txBody>
                    <a:bodyPr/>
                    <a:lstStyle/>
                    <a:p>
                      <a:pPr>
                        <a:lnSpc>
                          <a:spcPct val="115000"/>
                        </a:lnSpc>
                        <a:spcAft>
                          <a:spcPts val="1000"/>
                        </a:spcAft>
                      </a:pPr>
                      <a:r>
                        <a:rPr lang="en-GB" sz="1800">
                          <a:effectLst/>
                        </a:rPr>
                        <a:t>10.30-11.15</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a:effectLst/>
                        </a:rPr>
                        <a:t>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a:effectLst/>
                        </a:rPr>
                        <a:t>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a:effectLst/>
                        </a:rPr>
                        <a:t>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a:effectLst/>
                        </a:rPr>
                        <a:t>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dirty="0">
                          <a:effectLst/>
                        </a:rPr>
                        <a:t>DERS 3</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36593065"/>
                  </a:ext>
                </a:extLst>
              </a:tr>
              <a:tr h="636397">
                <a:tc>
                  <a:txBody>
                    <a:bodyPr/>
                    <a:lstStyle/>
                    <a:p>
                      <a:pPr>
                        <a:lnSpc>
                          <a:spcPct val="115000"/>
                        </a:lnSpc>
                        <a:spcAft>
                          <a:spcPts val="1000"/>
                        </a:spcAft>
                      </a:pPr>
                      <a:r>
                        <a:rPr lang="en-GB" sz="1800">
                          <a:effectLst/>
                        </a:rPr>
                        <a:t>11.25-12.10</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a:effectLst/>
                        </a:rPr>
                        <a:t>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a:effectLst/>
                        </a:rPr>
                        <a:t>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a:effectLst/>
                        </a:rPr>
                        <a:t>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a:effectLst/>
                        </a:rPr>
                        <a:t>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dirty="0">
                          <a:effectLst/>
                        </a:rPr>
                        <a:t>DERS 4</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40866571"/>
                  </a:ext>
                </a:extLst>
              </a:tr>
              <a:tr h="636397">
                <a:tc>
                  <a:txBody>
                    <a:bodyPr/>
                    <a:lstStyle/>
                    <a:p>
                      <a:pPr>
                        <a:lnSpc>
                          <a:spcPct val="115000"/>
                        </a:lnSpc>
                        <a:spcAft>
                          <a:spcPts val="1000"/>
                        </a:spcAft>
                      </a:pPr>
                      <a:r>
                        <a:rPr lang="en-GB" sz="1800">
                          <a:effectLst/>
                        </a:rPr>
                        <a:t>13.15-14.00</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a:effectLst/>
                        </a:rPr>
                        <a:t>DERS 1</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a:effectLst/>
                        </a:rPr>
                        <a:t>DERS 1</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a:effectLst/>
                        </a:rPr>
                        <a:t>DERS 1</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dirty="0">
                          <a:effectLst/>
                        </a:rPr>
                        <a:t>DERS 1</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14666925"/>
                  </a:ext>
                </a:extLst>
              </a:tr>
              <a:tr h="636397">
                <a:tc>
                  <a:txBody>
                    <a:bodyPr/>
                    <a:lstStyle/>
                    <a:p>
                      <a:pPr>
                        <a:lnSpc>
                          <a:spcPct val="115000"/>
                        </a:lnSpc>
                        <a:spcAft>
                          <a:spcPts val="1000"/>
                        </a:spcAft>
                      </a:pPr>
                      <a:r>
                        <a:rPr lang="en-GB" sz="1800">
                          <a:effectLst/>
                        </a:rPr>
                        <a:t>14.15-15.00</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a:effectLst/>
                        </a:rPr>
                        <a:t>DERS 2</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a:effectLst/>
                        </a:rPr>
                        <a:t>DERS 2</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a:effectLst/>
                        </a:rPr>
                        <a:t>DERS 2</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a:effectLst/>
                        </a:rPr>
                        <a:t>DERS 2</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39121317"/>
                  </a:ext>
                </a:extLst>
              </a:tr>
              <a:tr h="636397">
                <a:tc>
                  <a:txBody>
                    <a:bodyPr/>
                    <a:lstStyle/>
                    <a:p>
                      <a:pPr>
                        <a:lnSpc>
                          <a:spcPct val="115000"/>
                        </a:lnSpc>
                        <a:spcAft>
                          <a:spcPts val="1000"/>
                        </a:spcAft>
                      </a:pPr>
                      <a:r>
                        <a:rPr lang="en-GB" sz="1800">
                          <a:effectLst/>
                        </a:rPr>
                        <a:t>15.15-16.00</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a:effectLst/>
                        </a:rPr>
                        <a:t>DERS 3</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a:effectLst/>
                        </a:rPr>
                        <a:t>DERS 3</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a:effectLst/>
                        </a:rPr>
                        <a:t>DERS 3</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a:effectLst/>
                        </a:rPr>
                        <a:t>DERS 3</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52205436"/>
                  </a:ext>
                </a:extLst>
              </a:tr>
              <a:tr h="636397">
                <a:tc>
                  <a:txBody>
                    <a:bodyPr/>
                    <a:lstStyle/>
                    <a:p>
                      <a:pPr>
                        <a:lnSpc>
                          <a:spcPct val="115000"/>
                        </a:lnSpc>
                        <a:spcAft>
                          <a:spcPts val="1000"/>
                        </a:spcAft>
                      </a:pPr>
                      <a:r>
                        <a:rPr lang="en-GB" sz="1800">
                          <a:effectLst/>
                        </a:rPr>
                        <a:t>16.10-16.55</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a:effectLst/>
                        </a:rPr>
                        <a:t>DERS 4</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a:effectLst/>
                        </a:rPr>
                        <a:t>DERS 4</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a:effectLst/>
                        </a:rPr>
                        <a:t>DERS 4</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a:effectLst/>
                        </a:rPr>
                        <a:t>DERS 4</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40461688"/>
                  </a:ext>
                </a:extLst>
              </a:tr>
            </a:tbl>
          </a:graphicData>
        </a:graphic>
      </p:graphicFrame>
    </p:spTree>
    <p:extLst>
      <p:ext uri="{BB962C8B-B14F-4D97-AF65-F5344CB8AC3E}">
        <p14:creationId xmlns:p14="http://schemas.microsoft.com/office/powerpoint/2010/main" val="36295455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dirty="0"/>
              <a:t>DERS PROGRAMLARI</a:t>
            </a:r>
            <a:br>
              <a:rPr lang="tr-TR" sz="3200" dirty="0"/>
            </a:br>
            <a:r>
              <a:rPr lang="tr-TR" sz="3200" dirty="0"/>
              <a:t>GRUP 3 INTERMEDIATE (SABAH)</a:t>
            </a:r>
          </a:p>
        </p:txBody>
      </p:sp>
      <p:graphicFrame>
        <p:nvGraphicFramePr>
          <p:cNvPr id="9" name="İçerik Yer Tutucusu 8">
            <a:extLst>
              <a:ext uri="{FF2B5EF4-FFF2-40B4-BE49-F238E27FC236}">
                <a16:creationId xmlns:a16="http://schemas.microsoft.com/office/drawing/2014/main" id="{DDD734E9-6684-4B82-B438-9BB124EA23EE}"/>
              </a:ext>
            </a:extLst>
          </p:cNvPr>
          <p:cNvGraphicFramePr>
            <a:graphicFrameLocks noGrp="1"/>
          </p:cNvGraphicFramePr>
          <p:nvPr>
            <p:ph idx="1"/>
            <p:extLst>
              <p:ext uri="{D42A27DB-BD31-4B8C-83A1-F6EECF244321}">
                <p14:modId xmlns:p14="http://schemas.microsoft.com/office/powerpoint/2010/main" val="4239224719"/>
              </p:ext>
            </p:extLst>
          </p:nvPr>
        </p:nvGraphicFramePr>
        <p:xfrm>
          <a:off x="755576" y="1916832"/>
          <a:ext cx="7931224" cy="3600400"/>
        </p:xfrm>
        <a:graphic>
          <a:graphicData uri="http://schemas.openxmlformats.org/drawingml/2006/table">
            <a:tbl>
              <a:tblPr firstRow="1" firstCol="1" bandRow="1">
                <a:tableStyleId>{5C22544A-7EE6-4342-B048-85BDC9FD1C3A}</a:tableStyleId>
              </a:tblPr>
              <a:tblGrid>
                <a:gridCol w="1295323">
                  <a:extLst>
                    <a:ext uri="{9D8B030D-6E8A-4147-A177-3AD203B41FA5}">
                      <a16:colId xmlns:a16="http://schemas.microsoft.com/office/drawing/2014/main" val="2884169322"/>
                    </a:ext>
                  </a:extLst>
                </a:gridCol>
                <a:gridCol w="1339083">
                  <a:extLst>
                    <a:ext uri="{9D8B030D-6E8A-4147-A177-3AD203B41FA5}">
                      <a16:colId xmlns:a16="http://schemas.microsoft.com/office/drawing/2014/main" val="2362491305"/>
                    </a:ext>
                  </a:extLst>
                </a:gridCol>
                <a:gridCol w="1284820">
                  <a:extLst>
                    <a:ext uri="{9D8B030D-6E8A-4147-A177-3AD203B41FA5}">
                      <a16:colId xmlns:a16="http://schemas.microsoft.com/office/drawing/2014/main" val="2451153332"/>
                    </a:ext>
                  </a:extLst>
                </a:gridCol>
                <a:gridCol w="1369716">
                  <a:extLst>
                    <a:ext uri="{9D8B030D-6E8A-4147-A177-3AD203B41FA5}">
                      <a16:colId xmlns:a16="http://schemas.microsoft.com/office/drawing/2014/main" val="498128512"/>
                    </a:ext>
                  </a:extLst>
                </a:gridCol>
                <a:gridCol w="1339083">
                  <a:extLst>
                    <a:ext uri="{9D8B030D-6E8A-4147-A177-3AD203B41FA5}">
                      <a16:colId xmlns:a16="http://schemas.microsoft.com/office/drawing/2014/main" val="3565016481"/>
                    </a:ext>
                  </a:extLst>
                </a:gridCol>
                <a:gridCol w="1303199">
                  <a:extLst>
                    <a:ext uri="{9D8B030D-6E8A-4147-A177-3AD203B41FA5}">
                      <a16:colId xmlns:a16="http://schemas.microsoft.com/office/drawing/2014/main" val="3885678874"/>
                    </a:ext>
                  </a:extLst>
                </a:gridCol>
              </a:tblGrid>
              <a:tr h="812880">
                <a:tc>
                  <a:txBody>
                    <a:bodyPr/>
                    <a:lstStyle/>
                    <a:p>
                      <a:pPr>
                        <a:lnSpc>
                          <a:spcPct val="115000"/>
                        </a:lnSpc>
                        <a:spcAft>
                          <a:spcPts val="1000"/>
                        </a:spcAft>
                      </a:pPr>
                      <a:r>
                        <a:rPr lang="en-GB" sz="1800">
                          <a:effectLst/>
                        </a:rPr>
                        <a:t>SAAT</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a:effectLst/>
                        </a:rPr>
                        <a:t>PAZARTESİ</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a:effectLst/>
                        </a:rPr>
                        <a:t>SALI</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a:effectLst/>
                        </a:rPr>
                        <a:t>ÇARŞAMBA</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a:effectLst/>
                        </a:rPr>
                        <a:t>PERŞEMBE</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dirty="0">
                          <a:effectLst/>
                        </a:rPr>
                        <a:t>CUMA</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42255811"/>
                  </a:ext>
                </a:extLst>
              </a:tr>
              <a:tr h="696880">
                <a:tc>
                  <a:txBody>
                    <a:bodyPr/>
                    <a:lstStyle/>
                    <a:p>
                      <a:pPr algn="just">
                        <a:lnSpc>
                          <a:spcPct val="115000"/>
                        </a:lnSpc>
                        <a:spcAft>
                          <a:spcPts val="1000"/>
                        </a:spcAft>
                      </a:pPr>
                      <a:r>
                        <a:rPr lang="en-GB" sz="1800">
                          <a:effectLst/>
                        </a:rPr>
                        <a:t>08.30-09.15</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a:effectLst/>
                        </a:rPr>
                        <a:t>DERS 1</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a:effectLst/>
                        </a:rPr>
                        <a:t>DERS 1</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a:effectLst/>
                        </a:rPr>
                        <a:t>DERS 1</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a:effectLst/>
                        </a:rPr>
                        <a:t>DERS 1</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15406587"/>
                  </a:ext>
                </a:extLst>
              </a:tr>
              <a:tr h="696880">
                <a:tc>
                  <a:txBody>
                    <a:bodyPr/>
                    <a:lstStyle/>
                    <a:p>
                      <a:pPr algn="just">
                        <a:lnSpc>
                          <a:spcPct val="115000"/>
                        </a:lnSpc>
                        <a:spcAft>
                          <a:spcPts val="1000"/>
                        </a:spcAft>
                      </a:pPr>
                      <a:r>
                        <a:rPr lang="en-GB" sz="1800" dirty="0">
                          <a:effectLst/>
                        </a:rPr>
                        <a:t>09.30-10.15</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a:effectLst/>
                        </a:rPr>
                        <a:t>DERS 2</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a:effectLst/>
                        </a:rPr>
                        <a:t>DERS 2</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a:effectLst/>
                        </a:rPr>
                        <a:t>DERS 2</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a:effectLst/>
                        </a:rPr>
                        <a:t>DERS 2</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40595242"/>
                  </a:ext>
                </a:extLst>
              </a:tr>
              <a:tr h="696880">
                <a:tc>
                  <a:txBody>
                    <a:bodyPr/>
                    <a:lstStyle/>
                    <a:p>
                      <a:pPr algn="just">
                        <a:lnSpc>
                          <a:spcPct val="115000"/>
                        </a:lnSpc>
                        <a:spcAft>
                          <a:spcPts val="1000"/>
                        </a:spcAft>
                      </a:pPr>
                      <a:r>
                        <a:rPr lang="en-GB" sz="1800">
                          <a:effectLst/>
                        </a:rPr>
                        <a:t>10.30-11.15</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a:effectLst/>
                        </a:rPr>
                        <a:t>DERS 3</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a:effectLst/>
                        </a:rPr>
                        <a:t>DERS 3</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a:effectLst/>
                        </a:rPr>
                        <a:t>DERS 3</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a:effectLst/>
                        </a:rPr>
                        <a:t>DERS 3</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67969384"/>
                  </a:ext>
                </a:extLst>
              </a:tr>
              <a:tr h="696880">
                <a:tc>
                  <a:txBody>
                    <a:bodyPr/>
                    <a:lstStyle/>
                    <a:p>
                      <a:pPr algn="just">
                        <a:lnSpc>
                          <a:spcPct val="115000"/>
                        </a:lnSpc>
                        <a:spcAft>
                          <a:spcPts val="1000"/>
                        </a:spcAft>
                      </a:pPr>
                      <a:r>
                        <a:rPr lang="en-GB" sz="1800">
                          <a:effectLst/>
                        </a:rPr>
                        <a:t>11.25-12.10</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a:effectLst/>
                        </a:rPr>
                        <a:t>DERS 4</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a:effectLst/>
                        </a:rPr>
                        <a:t>DERS 4</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a:effectLst/>
                        </a:rPr>
                        <a:t>DERS 4</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a:effectLst/>
                        </a:rPr>
                        <a:t>DERS 4</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19353590"/>
                  </a:ext>
                </a:extLst>
              </a:tr>
            </a:tbl>
          </a:graphicData>
        </a:graphic>
      </p:graphicFrame>
    </p:spTree>
    <p:extLst>
      <p:ext uri="{BB962C8B-B14F-4D97-AF65-F5344CB8AC3E}">
        <p14:creationId xmlns:p14="http://schemas.microsoft.com/office/powerpoint/2010/main" val="4604231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0C1C5BC-3586-44EE-894F-5330E2BF71B6}"/>
              </a:ext>
            </a:extLst>
          </p:cNvPr>
          <p:cNvSpPr>
            <a:spLocks noGrp="1"/>
          </p:cNvSpPr>
          <p:nvPr>
            <p:ph type="title"/>
          </p:nvPr>
        </p:nvSpPr>
        <p:spPr/>
        <p:txBody>
          <a:bodyPr>
            <a:normAutofit fontScale="90000"/>
          </a:bodyPr>
          <a:lstStyle/>
          <a:p>
            <a:r>
              <a:rPr lang="tr-TR" dirty="0"/>
              <a:t>DERS PROGRAMLARI</a:t>
            </a:r>
            <a:br>
              <a:rPr lang="tr-TR" dirty="0"/>
            </a:br>
            <a:r>
              <a:rPr lang="tr-TR" dirty="0"/>
              <a:t>GRUP 4 İSTEĞE BAĞLI </a:t>
            </a:r>
          </a:p>
        </p:txBody>
      </p:sp>
      <p:graphicFrame>
        <p:nvGraphicFramePr>
          <p:cNvPr id="6" name="İçerik Yer Tutucusu 5">
            <a:extLst>
              <a:ext uri="{FF2B5EF4-FFF2-40B4-BE49-F238E27FC236}">
                <a16:creationId xmlns:a16="http://schemas.microsoft.com/office/drawing/2014/main" id="{29F9CF29-AE04-4493-9E9E-4637C04C567C}"/>
              </a:ext>
            </a:extLst>
          </p:cNvPr>
          <p:cNvGraphicFramePr>
            <a:graphicFrameLocks noGrp="1"/>
          </p:cNvGraphicFramePr>
          <p:nvPr>
            <p:ph idx="1"/>
            <p:extLst>
              <p:ext uri="{D42A27DB-BD31-4B8C-83A1-F6EECF244321}">
                <p14:modId xmlns:p14="http://schemas.microsoft.com/office/powerpoint/2010/main" val="4136561751"/>
              </p:ext>
            </p:extLst>
          </p:nvPr>
        </p:nvGraphicFramePr>
        <p:xfrm>
          <a:off x="323528" y="1844824"/>
          <a:ext cx="8229600" cy="3384377"/>
        </p:xfrm>
        <a:graphic>
          <a:graphicData uri="http://schemas.openxmlformats.org/drawingml/2006/table">
            <a:tbl>
              <a:tblPr firstRow="1" firstCol="1" bandRow="1">
                <a:tableStyleId>{5C22544A-7EE6-4342-B048-85BDC9FD1C3A}</a:tableStyleId>
              </a:tblPr>
              <a:tblGrid>
                <a:gridCol w="1284115">
                  <a:extLst>
                    <a:ext uri="{9D8B030D-6E8A-4147-A177-3AD203B41FA5}">
                      <a16:colId xmlns:a16="http://schemas.microsoft.com/office/drawing/2014/main" val="1419381008"/>
                    </a:ext>
                  </a:extLst>
                </a:gridCol>
                <a:gridCol w="1367665">
                  <a:extLst>
                    <a:ext uri="{9D8B030D-6E8A-4147-A177-3AD203B41FA5}">
                      <a16:colId xmlns:a16="http://schemas.microsoft.com/office/drawing/2014/main" val="1503464971"/>
                    </a:ext>
                  </a:extLst>
                </a:gridCol>
                <a:gridCol w="1314992">
                  <a:extLst>
                    <a:ext uri="{9D8B030D-6E8A-4147-A177-3AD203B41FA5}">
                      <a16:colId xmlns:a16="http://schemas.microsoft.com/office/drawing/2014/main" val="2848047093"/>
                    </a:ext>
                  </a:extLst>
                </a:gridCol>
                <a:gridCol w="1569273">
                  <a:extLst>
                    <a:ext uri="{9D8B030D-6E8A-4147-A177-3AD203B41FA5}">
                      <a16:colId xmlns:a16="http://schemas.microsoft.com/office/drawing/2014/main" val="4059753298"/>
                    </a:ext>
                  </a:extLst>
                </a:gridCol>
                <a:gridCol w="1385828">
                  <a:extLst>
                    <a:ext uri="{9D8B030D-6E8A-4147-A177-3AD203B41FA5}">
                      <a16:colId xmlns:a16="http://schemas.microsoft.com/office/drawing/2014/main" val="77139427"/>
                    </a:ext>
                  </a:extLst>
                </a:gridCol>
                <a:gridCol w="1307727">
                  <a:extLst>
                    <a:ext uri="{9D8B030D-6E8A-4147-A177-3AD203B41FA5}">
                      <a16:colId xmlns:a16="http://schemas.microsoft.com/office/drawing/2014/main" val="1950892031"/>
                    </a:ext>
                  </a:extLst>
                </a:gridCol>
              </a:tblGrid>
              <a:tr h="686617">
                <a:tc>
                  <a:txBody>
                    <a:bodyPr/>
                    <a:lstStyle/>
                    <a:p>
                      <a:pPr>
                        <a:lnSpc>
                          <a:spcPct val="115000"/>
                        </a:lnSpc>
                        <a:spcAft>
                          <a:spcPts val="1000"/>
                        </a:spcAft>
                      </a:pPr>
                      <a:r>
                        <a:rPr lang="en-GB" sz="1800">
                          <a:effectLst/>
                        </a:rPr>
                        <a:t>SAAT</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a:effectLst/>
                        </a:rPr>
                        <a:t>PAZARTESİ</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a:effectLst/>
                        </a:rPr>
                        <a:t>SALI</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a:effectLst/>
                        </a:rPr>
                        <a:t>ÇARŞAMBA</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a:effectLst/>
                        </a:rPr>
                        <a:t>PERŞEMBE</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dirty="0">
                          <a:effectLst/>
                        </a:rPr>
                        <a:t>CUMA</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73864959"/>
                  </a:ext>
                </a:extLst>
              </a:tr>
              <a:tr h="539552">
                <a:tc>
                  <a:txBody>
                    <a:bodyPr/>
                    <a:lstStyle/>
                    <a:p>
                      <a:pPr>
                        <a:lnSpc>
                          <a:spcPct val="115000"/>
                        </a:lnSpc>
                        <a:spcAft>
                          <a:spcPts val="1000"/>
                        </a:spcAft>
                      </a:pPr>
                      <a:r>
                        <a:rPr lang="en-GB" sz="1800" dirty="0">
                          <a:effectLst/>
                        </a:rPr>
                        <a:t>12.20-13.05</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a:effectLst/>
                        </a:rPr>
                        <a:t>DERS 1</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a:effectLst/>
                        </a:rPr>
                        <a:t>DERS 1</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a:effectLst/>
                        </a:rPr>
                        <a:t>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a:effectLst/>
                        </a:rPr>
                        <a:t>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97100909"/>
                  </a:ext>
                </a:extLst>
              </a:tr>
              <a:tr h="539552">
                <a:tc>
                  <a:txBody>
                    <a:bodyPr/>
                    <a:lstStyle/>
                    <a:p>
                      <a:pPr>
                        <a:lnSpc>
                          <a:spcPct val="115000"/>
                        </a:lnSpc>
                        <a:spcAft>
                          <a:spcPts val="1000"/>
                        </a:spcAft>
                      </a:pPr>
                      <a:r>
                        <a:rPr lang="en-GB" sz="1800" dirty="0">
                          <a:effectLst/>
                        </a:rPr>
                        <a:t>13.15-14.00</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a:effectLst/>
                        </a:rPr>
                        <a:t>DERS 2</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a:effectLst/>
                        </a:rPr>
                        <a:t>DERS 2</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a:effectLst/>
                        </a:rPr>
                        <a:t>DERS 1</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a:effectLst/>
                        </a:rPr>
                        <a:t>DERS 1</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29375412"/>
                  </a:ext>
                </a:extLst>
              </a:tr>
              <a:tr h="539552">
                <a:tc>
                  <a:txBody>
                    <a:bodyPr/>
                    <a:lstStyle/>
                    <a:p>
                      <a:pPr>
                        <a:lnSpc>
                          <a:spcPct val="115000"/>
                        </a:lnSpc>
                        <a:spcAft>
                          <a:spcPts val="1000"/>
                        </a:spcAft>
                      </a:pPr>
                      <a:r>
                        <a:rPr lang="en-GB" sz="1800">
                          <a:effectLst/>
                        </a:rPr>
                        <a:t>14.15-15.00</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a:effectLst/>
                        </a:rPr>
                        <a:t>DERS 3</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a:effectLst/>
                        </a:rPr>
                        <a:t>DERS 3</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a:effectLst/>
                        </a:rPr>
                        <a:t>DERS 2</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a:effectLst/>
                        </a:rPr>
                        <a:t>DERS 2</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60556204"/>
                  </a:ext>
                </a:extLst>
              </a:tr>
              <a:tr h="539552">
                <a:tc>
                  <a:txBody>
                    <a:bodyPr/>
                    <a:lstStyle/>
                    <a:p>
                      <a:pPr>
                        <a:lnSpc>
                          <a:spcPct val="115000"/>
                        </a:lnSpc>
                        <a:spcAft>
                          <a:spcPts val="1000"/>
                        </a:spcAft>
                      </a:pPr>
                      <a:r>
                        <a:rPr lang="en-GB" sz="1800">
                          <a:effectLst/>
                        </a:rPr>
                        <a:t>15.15-16.00</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a:effectLst/>
                        </a:rPr>
                        <a:t>DERS 4</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a:effectLst/>
                        </a:rPr>
                        <a:t>DERS 4</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a:effectLst/>
                        </a:rPr>
                        <a:t>DERS 3</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a:effectLst/>
                        </a:rPr>
                        <a:t>DERS 3</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75446491"/>
                  </a:ext>
                </a:extLst>
              </a:tr>
              <a:tr h="539552">
                <a:tc>
                  <a:txBody>
                    <a:bodyPr/>
                    <a:lstStyle/>
                    <a:p>
                      <a:pPr>
                        <a:lnSpc>
                          <a:spcPct val="115000"/>
                        </a:lnSpc>
                        <a:spcAft>
                          <a:spcPts val="1000"/>
                        </a:spcAft>
                      </a:pPr>
                      <a:r>
                        <a:rPr lang="en-GB" sz="1800">
                          <a:effectLst/>
                        </a:rPr>
                        <a:t>16.10-16.55</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a:effectLst/>
                        </a:rPr>
                        <a:t>DERS 5</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a:effectLst/>
                        </a:rPr>
                        <a:t>DERS 5</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a:effectLst/>
                        </a:rPr>
                        <a:t>DERS 4</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a:effectLst/>
                        </a:rPr>
                        <a:t>DERS 4</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8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04563048"/>
                  </a:ext>
                </a:extLst>
              </a:tr>
            </a:tbl>
          </a:graphicData>
        </a:graphic>
      </p:graphicFrame>
    </p:spTree>
    <p:extLst>
      <p:ext uri="{BB962C8B-B14F-4D97-AF65-F5344CB8AC3E}">
        <p14:creationId xmlns:p14="http://schemas.microsoft.com/office/powerpoint/2010/main" val="3604577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YDYO YÖNETİM</a:t>
            </a:r>
            <a:br>
              <a:rPr lang="tr-TR" dirty="0"/>
            </a:br>
            <a:endParaRPr lang="tr-TR" dirty="0">
              <a:solidFill>
                <a:srgbClr val="FF0000"/>
              </a:solidFill>
            </a:endParaRPr>
          </a:p>
        </p:txBody>
      </p:sp>
      <p:sp>
        <p:nvSpPr>
          <p:cNvPr id="4" name="İçerik Yer Tutucusu 3"/>
          <p:cNvSpPr>
            <a:spLocks noGrp="1"/>
          </p:cNvSpPr>
          <p:nvPr>
            <p:ph idx="1"/>
          </p:nvPr>
        </p:nvSpPr>
        <p:spPr/>
        <p:txBody>
          <a:bodyPr>
            <a:normAutofit/>
          </a:bodyPr>
          <a:lstStyle/>
          <a:p>
            <a:pPr marL="0" indent="0">
              <a:buNone/>
            </a:pPr>
            <a:endParaRPr lang="tr-TR" dirty="0"/>
          </a:p>
          <a:p>
            <a:pPr marL="0" indent="0">
              <a:buNone/>
            </a:pPr>
            <a:r>
              <a:rPr lang="tr-TR" dirty="0"/>
              <a:t>  </a:t>
            </a:r>
          </a:p>
          <a:p>
            <a:pPr marL="0" indent="0">
              <a:buNone/>
            </a:pPr>
            <a:r>
              <a:rPr lang="tr-TR" dirty="0"/>
              <a:t>                                    </a:t>
            </a:r>
            <a:r>
              <a:rPr lang="tr-TR" sz="1800" dirty="0"/>
              <a:t>MÜDÜR</a:t>
            </a:r>
          </a:p>
          <a:p>
            <a:pPr marL="0" indent="0">
              <a:buNone/>
            </a:pPr>
            <a:r>
              <a:rPr lang="tr-TR" sz="1800" dirty="0"/>
              <a:t>                                                PROF. DR. MURAT KEÇİŞ</a:t>
            </a:r>
          </a:p>
          <a:p>
            <a:pPr marL="0" indent="0">
              <a:buNone/>
            </a:pPr>
            <a:endParaRPr lang="tr-TR" dirty="0"/>
          </a:p>
          <a:p>
            <a:pPr marL="0" indent="0">
              <a:buNone/>
            </a:pPr>
            <a:endParaRPr lang="tr-TR" dirty="0"/>
          </a:p>
          <a:p>
            <a:pPr marL="0" indent="0">
              <a:buNone/>
            </a:pPr>
            <a:endParaRPr lang="tr-TR" sz="2400" dirty="0"/>
          </a:p>
          <a:p>
            <a:pPr marL="0" indent="0">
              <a:buNone/>
            </a:pPr>
            <a:r>
              <a:rPr lang="tr-TR" sz="1600" dirty="0"/>
              <a:t>MÜDÜR YARDIMCISI                                 MÜDÜR YARDIMCISI            YÜKSEKOKUL SEKRETERİ</a:t>
            </a:r>
          </a:p>
          <a:p>
            <a:pPr marL="0" indent="0">
              <a:buNone/>
            </a:pPr>
            <a:r>
              <a:rPr lang="tr-TR" sz="1600" dirty="0" err="1"/>
              <a:t>Öğr</a:t>
            </a:r>
            <a:r>
              <a:rPr lang="tr-TR" sz="1600" dirty="0"/>
              <a:t>. Gör. YEŞİM TÜRKEKUL                      </a:t>
            </a:r>
            <a:r>
              <a:rPr lang="tr-TR" sz="1600" dirty="0" err="1"/>
              <a:t>Öğr</a:t>
            </a:r>
            <a:r>
              <a:rPr lang="tr-TR" sz="1600" dirty="0"/>
              <a:t>. Gör. MEHMET ABİ                    NİL ERCAN</a:t>
            </a:r>
          </a:p>
          <a:p>
            <a:pPr marL="0" indent="0">
              <a:buNone/>
            </a:pPr>
            <a:endParaRPr lang="tr-TR"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4149080"/>
            <a:ext cx="895350"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3768" y="4115742"/>
            <a:ext cx="952500"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Resim 2"/>
          <p:cNvPicPr>
            <a:picLocks noChangeAspect="1"/>
          </p:cNvPicPr>
          <p:nvPr/>
        </p:nvPicPr>
        <p:blipFill>
          <a:blip r:embed="rId4"/>
          <a:stretch>
            <a:fillRect/>
          </a:stretch>
        </p:blipFill>
        <p:spPr>
          <a:xfrm>
            <a:off x="6372200" y="4087121"/>
            <a:ext cx="975445" cy="1066892"/>
          </a:xfrm>
          <a:prstGeom prst="rect">
            <a:avLst/>
          </a:prstGeom>
        </p:spPr>
      </p:pic>
      <p:pic>
        <p:nvPicPr>
          <p:cNvPr id="6" name="Resim 5">
            <a:extLst>
              <a:ext uri="{FF2B5EF4-FFF2-40B4-BE49-F238E27FC236}">
                <a16:creationId xmlns:a16="http://schemas.microsoft.com/office/drawing/2014/main" id="{A20FF76B-5DD6-4FEF-BFE6-01BF5E240A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94692" y="1782055"/>
            <a:ext cx="830652" cy="960203"/>
          </a:xfrm>
          <a:prstGeom prst="rect">
            <a:avLst/>
          </a:prstGeom>
        </p:spPr>
      </p:pic>
    </p:spTree>
    <p:extLst>
      <p:ext uri="{BB962C8B-B14F-4D97-AF65-F5344CB8AC3E}">
        <p14:creationId xmlns:p14="http://schemas.microsoft.com/office/powerpoint/2010/main" val="18643613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06E964D-B032-49AB-BDEC-E538BE380A79}"/>
              </a:ext>
            </a:extLst>
          </p:cNvPr>
          <p:cNvSpPr>
            <a:spLocks noGrp="1"/>
          </p:cNvSpPr>
          <p:nvPr>
            <p:ph type="title"/>
          </p:nvPr>
        </p:nvSpPr>
        <p:spPr>
          <a:xfrm>
            <a:off x="457200" y="274638"/>
            <a:ext cx="8291264" cy="1354162"/>
          </a:xfrm>
        </p:spPr>
        <p:txBody>
          <a:bodyPr>
            <a:normAutofit fontScale="90000"/>
          </a:bodyPr>
          <a:lstStyle/>
          <a:p>
            <a:r>
              <a:rPr lang="tr-TR" dirty="0"/>
              <a:t>DERS PROGRAMLARI</a:t>
            </a:r>
            <a:br>
              <a:rPr lang="tr-TR" dirty="0"/>
            </a:br>
            <a:r>
              <a:rPr lang="tr-TR" dirty="0"/>
              <a:t>GRUP 5 GECE (İKİNCİ ÖĞRETİM)</a:t>
            </a:r>
            <a:br>
              <a:rPr lang="tr-TR" dirty="0"/>
            </a:br>
            <a:r>
              <a:rPr lang="tr-TR" dirty="0"/>
              <a:t>ELEMENTARY</a:t>
            </a:r>
          </a:p>
        </p:txBody>
      </p:sp>
      <p:graphicFrame>
        <p:nvGraphicFramePr>
          <p:cNvPr id="6" name="İçerik Yer Tutucusu 5">
            <a:extLst>
              <a:ext uri="{FF2B5EF4-FFF2-40B4-BE49-F238E27FC236}">
                <a16:creationId xmlns:a16="http://schemas.microsoft.com/office/drawing/2014/main" id="{EE0EF508-AA7B-4D94-9648-13C99DA6857F}"/>
              </a:ext>
            </a:extLst>
          </p:cNvPr>
          <p:cNvGraphicFramePr>
            <a:graphicFrameLocks noGrp="1"/>
          </p:cNvGraphicFramePr>
          <p:nvPr>
            <p:ph idx="1"/>
            <p:extLst>
              <p:ext uri="{D42A27DB-BD31-4B8C-83A1-F6EECF244321}">
                <p14:modId xmlns:p14="http://schemas.microsoft.com/office/powerpoint/2010/main" val="395311663"/>
              </p:ext>
            </p:extLst>
          </p:nvPr>
        </p:nvGraphicFramePr>
        <p:xfrm>
          <a:off x="323528" y="1988840"/>
          <a:ext cx="8640960" cy="3456382"/>
        </p:xfrm>
        <a:graphic>
          <a:graphicData uri="http://schemas.openxmlformats.org/drawingml/2006/table">
            <a:tbl>
              <a:tblPr firstRow="1" firstCol="1" bandRow="1">
                <a:tableStyleId>{5C22544A-7EE6-4342-B048-85BDC9FD1C3A}</a:tableStyleId>
              </a:tblPr>
              <a:tblGrid>
                <a:gridCol w="1624796">
                  <a:extLst>
                    <a:ext uri="{9D8B030D-6E8A-4147-A177-3AD203B41FA5}">
                      <a16:colId xmlns:a16="http://schemas.microsoft.com/office/drawing/2014/main" val="1718944518"/>
                    </a:ext>
                  </a:extLst>
                </a:gridCol>
                <a:gridCol w="1399540">
                  <a:extLst>
                    <a:ext uri="{9D8B030D-6E8A-4147-A177-3AD203B41FA5}">
                      <a16:colId xmlns:a16="http://schemas.microsoft.com/office/drawing/2014/main" val="3452170625"/>
                    </a:ext>
                  </a:extLst>
                </a:gridCol>
                <a:gridCol w="1245608">
                  <a:extLst>
                    <a:ext uri="{9D8B030D-6E8A-4147-A177-3AD203B41FA5}">
                      <a16:colId xmlns:a16="http://schemas.microsoft.com/office/drawing/2014/main" val="4130779814"/>
                    </a:ext>
                  </a:extLst>
                </a:gridCol>
                <a:gridCol w="1492286">
                  <a:extLst>
                    <a:ext uri="{9D8B030D-6E8A-4147-A177-3AD203B41FA5}">
                      <a16:colId xmlns:a16="http://schemas.microsoft.com/office/drawing/2014/main" val="3024069919"/>
                    </a:ext>
                  </a:extLst>
                </a:gridCol>
                <a:gridCol w="1458914">
                  <a:extLst>
                    <a:ext uri="{9D8B030D-6E8A-4147-A177-3AD203B41FA5}">
                      <a16:colId xmlns:a16="http://schemas.microsoft.com/office/drawing/2014/main" val="516421802"/>
                    </a:ext>
                  </a:extLst>
                </a:gridCol>
                <a:gridCol w="1419816">
                  <a:extLst>
                    <a:ext uri="{9D8B030D-6E8A-4147-A177-3AD203B41FA5}">
                      <a16:colId xmlns:a16="http://schemas.microsoft.com/office/drawing/2014/main" val="2268189163"/>
                    </a:ext>
                  </a:extLst>
                </a:gridCol>
              </a:tblGrid>
              <a:tr h="636629">
                <a:tc>
                  <a:txBody>
                    <a:bodyPr/>
                    <a:lstStyle/>
                    <a:p>
                      <a:pPr>
                        <a:lnSpc>
                          <a:spcPct val="115000"/>
                        </a:lnSpc>
                        <a:spcAft>
                          <a:spcPts val="1000"/>
                        </a:spcAft>
                      </a:pPr>
                      <a:r>
                        <a:rPr lang="en-GB" sz="2000" dirty="0">
                          <a:effectLst/>
                        </a:rPr>
                        <a:t>SAAT</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2000">
                          <a:effectLst/>
                        </a:rPr>
                        <a:t>PAZARTESİ</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2000">
                          <a:effectLst/>
                        </a:rPr>
                        <a:t>SALI</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2000">
                          <a:effectLst/>
                        </a:rPr>
                        <a:t>ÇARŞAMBA</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2000">
                          <a:effectLst/>
                        </a:rPr>
                        <a:t>PERŞEMBE</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2000" dirty="0">
                          <a:effectLst/>
                        </a:rPr>
                        <a:t>CUMA</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75387822"/>
                  </a:ext>
                </a:extLst>
              </a:tr>
              <a:tr h="545781">
                <a:tc>
                  <a:txBody>
                    <a:bodyPr/>
                    <a:lstStyle/>
                    <a:p>
                      <a:pPr algn="just">
                        <a:lnSpc>
                          <a:spcPct val="115000"/>
                        </a:lnSpc>
                        <a:spcAft>
                          <a:spcPts val="1000"/>
                        </a:spcAft>
                      </a:pPr>
                      <a:r>
                        <a:rPr lang="en-GB" sz="2000" dirty="0">
                          <a:effectLst/>
                        </a:rPr>
                        <a:t>17.00-17.45</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2000">
                          <a:effectLst/>
                        </a:rPr>
                        <a:t>DERS 1</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2000">
                          <a:effectLst/>
                        </a:rPr>
                        <a:t>DERS 1</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2000">
                          <a:effectLst/>
                        </a:rPr>
                        <a:t>DERS 1</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2000">
                          <a:effectLst/>
                        </a:rPr>
                        <a:t>DERS 1</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2000" dirty="0">
                          <a:effectLst/>
                        </a:rPr>
                        <a:t>DERS 1</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63071055"/>
                  </a:ext>
                </a:extLst>
              </a:tr>
              <a:tr h="545781">
                <a:tc>
                  <a:txBody>
                    <a:bodyPr/>
                    <a:lstStyle/>
                    <a:p>
                      <a:pPr algn="just">
                        <a:lnSpc>
                          <a:spcPct val="115000"/>
                        </a:lnSpc>
                        <a:spcAft>
                          <a:spcPts val="1000"/>
                        </a:spcAft>
                      </a:pPr>
                      <a:r>
                        <a:rPr lang="en-GB" sz="2000" dirty="0">
                          <a:effectLst/>
                        </a:rPr>
                        <a:t>18.00-18.45</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2000">
                          <a:effectLst/>
                        </a:rPr>
                        <a:t>DERS 2</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2000">
                          <a:effectLst/>
                        </a:rPr>
                        <a:t>DERS 2</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2000">
                          <a:effectLst/>
                        </a:rPr>
                        <a:t>DERS 2</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2000">
                          <a:effectLst/>
                        </a:rPr>
                        <a:t>DERS 2</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2000" dirty="0">
                          <a:effectLst/>
                        </a:rPr>
                        <a:t>DERS 2</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09188559"/>
                  </a:ext>
                </a:extLst>
              </a:tr>
              <a:tr h="545781">
                <a:tc>
                  <a:txBody>
                    <a:bodyPr/>
                    <a:lstStyle/>
                    <a:p>
                      <a:pPr algn="just">
                        <a:lnSpc>
                          <a:spcPct val="115000"/>
                        </a:lnSpc>
                        <a:spcAft>
                          <a:spcPts val="1000"/>
                        </a:spcAft>
                      </a:pPr>
                      <a:r>
                        <a:rPr lang="en-GB" sz="2000" dirty="0">
                          <a:effectLst/>
                        </a:rPr>
                        <a:t>19.00-19.45</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2000">
                          <a:effectLst/>
                        </a:rPr>
                        <a:t>DERS 3</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2000">
                          <a:effectLst/>
                        </a:rPr>
                        <a:t>DERS 3</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2000">
                          <a:effectLst/>
                        </a:rPr>
                        <a:t>DERS 3</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2000">
                          <a:effectLst/>
                        </a:rPr>
                        <a:t>DERS 3</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2000" dirty="0">
                          <a:effectLst/>
                        </a:rPr>
                        <a:t>DERS 3</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24852240"/>
                  </a:ext>
                </a:extLst>
              </a:tr>
              <a:tr h="545781">
                <a:tc>
                  <a:txBody>
                    <a:bodyPr/>
                    <a:lstStyle/>
                    <a:p>
                      <a:pPr algn="just">
                        <a:lnSpc>
                          <a:spcPct val="115000"/>
                        </a:lnSpc>
                        <a:spcAft>
                          <a:spcPts val="1000"/>
                        </a:spcAft>
                      </a:pPr>
                      <a:r>
                        <a:rPr lang="en-GB" sz="2000" dirty="0">
                          <a:effectLst/>
                        </a:rPr>
                        <a:t>19.55-20.40</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2000">
                          <a:effectLst/>
                        </a:rPr>
                        <a:t>DERS 4</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2000">
                          <a:effectLst/>
                        </a:rPr>
                        <a:t>DERS 4</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2000">
                          <a:effectLst/>
                        </a:rPr>
                        <a:t>DERS 4</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2000">
                          <a:effectLst/>
                        </a:rPr>
                        <a:t>DERS 4</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2000" dirty="0">
                          <a:effectLst/>
                        </a:rPr>
                        <a:t>DERS 4</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92963500"/>
                  </a:ext>
                </a:extLst>
              </a:tr>
              <a:tr h="636629">
                <a:tc>
                  <a:txBody>
                    <a:bodyPr/>
                    <a:lstStyle/>
                    <a:p>
                      <a:pPr algn="just">
                        <a:lnSpc>
                          <a:spcPct val="115000"/>
                        </a:lnSpc>
                        <a:spcAft>
                          <a:spcPts val="1000"/>
                        </a:spcAft>
                      </a:pPr>
                      <a:r>
                        <a:rPr lang="en-GB" sz="2000" dirty="0">
                          <a:effectLst/>
                        </a:rPr>
                        <a:t>20.50-21.35</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2000" dirty="0">
                          <a:effectLst/>
                        </a:rPr>
                        <a:t>DERS 5</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2000" dirty="0">
                          <a:effectLst/>
                        </a:rPr>
                        <a:t>DERS 5</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2000" dirty="0">
                          <a:effectLst/>
                        </a:rPr>
                        <a:t>DERS 5</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2000" dirty="0">
                          <a:effectLst/>
                        </a:rPr>
                        <a:t>DERS 5</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2000" dirty="0">
                          <a:effectLst/>
                          <a:highlight>
                            <a:srgbClr val="D3D3D3"/>
                          </a:highlight>
                        </a:rPr>
                        <a:t> </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23615169"/>
                  </a:ext>
                </a:extLst>
              </a:tr>
            </a:tbl>
          </a:graphicData>
        </a:graphic>
      </p:graphicFrame>
    </p:spTree>
    <p:extLst>
      <p:ext uri="{BB962C8B-B14F-4D97-AF65-F5344CB8AC3E}">
        <p14:creationId xmlns:p14="http://schemas.microsoft.com/office/powerpoint/2010/main" val="22911821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06E964D-B032-49AB-BDEC-E538BE380A79}"/>
              </a:ext>
            </a:extLst>
          </p:cNvPr>
          <p:cNvSpPr>
            <a:spLocks noGrp="1"/>
          </p:cNvSpPr>
          <p:nvPr>
            <p:ph type="title"/>
          </p:nvPr>
        </p:nvSpPr>
        <p:spPr>
          <a:xfrm>
            <a:off x="457200" y="274638"/>
            <a:ext cx="8291264" cy="1354162"/>
          </a:xfrm>
        </p:spPr>
        <p:txBody>
          <a:bodyPr>
            <a:noAutofit/>
          </a:bodyPr>
          <a:lstStyle/>
          <a:p>
            <a:r>
              <a:rPr lang="tr-TR" sz="3200" dirty="0"/>
              <a:t>DERS PROGRAMLARI</a:t>
            </a:r>
            <a:br>
              <a:rPr lang="tr-TR" sz="3200" dirty="0"/>
            </a:br>
            <a:r>
              <a:rPr lang="tr-TR" sz="3200" dirty="0"/>
              <a:t>GRUP 5 GECE (İKİNCİ ÖĞRETİM)</a:t>
            </a:r>
            <a:br>
              <a:rPr lang="tr-TR" sz="3200" dirty="0"/>
            </a:br>
            <a:r>
              <a:rPr lang="tr-TR" sz="3200" dirty="0"/>
              <a:t>PRE-INTERMEDIATE</a:t>
            </a:r>
          </a:p>
        </p:txBody>
      </p:sp>
      <p:graphicFrame>
        <p:nvGraphicFramePr>
          <p:cNvPr id="6" name="İçerik Yer Tutucusu 5">
            <a:extLst>
              <a:ext uri="{FF2B5EF4-FFF2-40B4-BE49-F238E27FC236}">
                <a16:creationId xmlns:a16="http://schemas.microsoft.com/office/drawing/2014/main" id="{EE0EF508-AA7B-4D94-9648-13C99DA6857F}"/>
              </a:ext>
            </a:extLst>
          </p:cNvPr>
          <p:cNvGraphicFramePr>
            <a:graphicFrameLocks noGrp="1"/>
          </p:cNvGraphicFramePr>
          <p:nvPr>
            <p:ph idx="1"/>
            <p:extLst>
              <p:ext uri="{D42A27DB-BD31-4B8C-83A1-F6EECF244321}">
                <p14:modId xmlns:p14="http://schemas.microsoft.com/office/powerpoint/2010/main" val="517505453"/>
              </p:ext>
            </p:extLst>
          </p:nvPr>
        </p:nvGraphicFramePr>
        <p:xfrm>
          <a:off x="107505" y="1916832"/>
          <a:ext cx="8424935" cy="3500219"/>
        </p:xfrm>
        <a:graphic>
          <a:graphicData uri="http://schemas.openxmlformats.org/drawingml/2006/table">
            <a:tbl>
              <a:tblPr firstRow="1" firstCol="1" bandRow="1">
                <a:tableStyleId>{5C22544A-7EE6-4342-B048-85BDC9FD1C3A}</a:tableStyleId>
              </a:tblPr>
              <a:tblGrid>
                <a:gridCol w="1584175">
                  <a:extLst>
                    <a:ext uri="{9D8B030D-6E8A-4147-A177-3AD203B41FA5}">
                      <a16:colId xmlns:a16="http://schemas.microsoft.com/office/drawing/2014/main" val="1718944518"/>
                    </a:ext>
                  </a:extLst>
                </a:gridCol>
                <a:gridCol w="1214222">
                  <a:extLst>
                    <a:ext uri="{9D8B030D-6E8A-4147-A177-3AD203B41FA5}">
                      <a16:colId xmlns:a16="http://schemas.microsoft.com/office/drawing/2014/main" val="3452170625"/>
                    </a:ext>
                  </a:extLst>
                </a:gridCol>
                <a:gridCol w="1364797">
                  <a:extLst>
                    <a:ext uri="{9D8B030D-6E8A-4147-A177-3AD203B41FA5}">
                      <a16:colId xmlns:a16="http://schemas.microsoft.com/office/drawing/2014/main" val="4130779814"/>
                    </a:ext>
                  </a:extLst>
                </a:gridCol>
                <a:gridCol w="1454979">
                  <a:extLst>
                    <a:ext uri="{9D8B030D-6E8A-4147-A177-3AD203B41FA5}">
                      <a16:colId xmlns:a16="http://schemas.microsoft.com/office/drawing/2014/main" val="3024069919"/>
                    </a:ext>
                  </a:extLst>
                </a:gridCol>
                <a:gridCol w="1422441">
                  <a:extLst>
                    <a:ext uri="{9D8B030D-6E8A-4147-A177-3AD203B41FA5}">
                      <a16:colId xmlns:a16="http://schemas.microsoft.com/office/drawing/2014/main" val="516421802"/>
                    </a:ext>
                  </a:extLst>
                </a:gridCol>
                <a:gridCol w="1384321">
                  <a:extLst>
                    <a:ext uri="{9D8B030D-6E8A-4147-A177-3AD203B41FA5}">
                      <a16:colId xmlns:a16="http://schemas.microsoft.com/office/drawing/2014/main" val="2268189163"/>
                    </a:ext>
                  </a:extLst>
                </a:gridCol>
              </a:tblGrid>
              <a:tr h="636629">
                <a:tc>
                  <a:txBody>
                    <a:bodyPr/>
                    <a:lstStyle/>
                    <a:p>
                      <a:pPr>
                        <a:lnSpc>
                          <a:spcPct val="115000"/>
                        </a:lnSpc>
                        <a:spcAft>
                          <a:spcPts val="1000"/>
                        </a:spcAft>
                      </a:pPr>
                      <a:r>
                        <a:rPr lang="en-GB" sz="2000" dirty="0">
                          <a:effectLst/>
                        </a:rPr>
                        <a:t>SAAT</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2000">
                          <a:effectLst/>
                        </a:rPr>
                        <a:t>PAZARTESİ</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2000">
                          <a:effectLst/>
                        </a:rPr>
                        <a:t>SALI</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2000">
                          <a:effectLst/>
                        </a:rPr>
                        <a:t>ÇARŞAMBA</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2000">
                          <a:effectLst/>
                        </a:rPr>
                        <a:t>PERŞEMBE</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2000" dirty="0">
                          <a:effectLst/>
                        </a:rPr>
                        <a:t>CUMA</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75387822"/>
                  </a:ext>
                </a:extLst>
              </a:tr>
              <a:tr h="545781">
                <a:tc>
                  <a:txBody>
                    <a:bodyPr/>
                    <a:lstStyle/>
                    <a:p>
                      <a:pPr algn="just">
                        <a:lnSpc>
                          <a:spcPct val="115000"/>
                        </a:lnSpc>
                        <a:spcAft>
                          <a:spcPts val="1000"/>
                        </a:spcAft>
                      </a:pPr>
                      <a:r>
                        <a:rPr lang="en-GB" sz="2000">
                          <a:effectLst/>
                        </a:rPr>
                        <a:t>17.00-17.45</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2000">
                          <a:effectLst/>
                        </a:rPr>
                        <a:t>DERS 1</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2000">
                          <a:effectLst/>
                        </a:rPr>
                        <a:t>DERS 1</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2000">
                          <a:effectLst/>
                        </a:rPr>
                        <a:t>DERS 1</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2000">
                          <a:effectLst/>
                        </a:rPr>
                        <a:t>DERS 1</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63071055"/>
                  </a:ext>
                </a:extLst>
              </a:tr>
              <a:tr h="545781">
                <a:tc>
                  <a:txBody>
                    <a:bodyPr/>
                    <a:lstStyle/>
                    <a:p>
                      <a:pPr algn="just">
                        <a:lnSpc>
                          <a:spcPct val="115000"/>
                        </a:lnSpc>
                        <a:spcAft>
                          <a:spcPts val="1000"/>
                        </a:spcAft>
                      </a:pPr>
                      <a:r>
                        <a:rPr lang="en-GB" sz="2000">
                          <a:effectLst/>
                        </a:rPr>
                        <a:t>18.00-18.45</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2000">
                          <a:effectLst/>
                        </a:rPr>
                        <a:t>DERS 2</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2000">
                          <a:effectLst/>
                        </a:rPr>
                        <a:t>DERS 2</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2000">
                          <a:effectLst/>
                        </a:rPr>
                        <a:t>DERS 2</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2000">
                          <a:effectLst/>
                        </a:rPr>
                        <a:t>DERS 2</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09188559"/>
                  </a:ext>
                </a:extLst>
              </a:tr>
              <a:tr h="545781">
                <a:tc>
                  <a:txBody>
                    <a:bodyPr/>
                    <a:lstStyle/>
                    <a:p>
                      <a:pPr algn="just">
                        <a:lnSpc>
                          <a:spcPct val="115000"/>
                        </a:lnSpc>
                        <a:spcAft>
                          <a:spcPts val="1000"/>
                        </a:spcAft>
                      </a:pPr>
                      <a:r>
                        <a:rPr lang="en-GB" sz="2000">
                          <a:effectLst/>
                        </a:rPr>
                        <a:t>19.00-19.45</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2000">
                          <a:effectLst/>
                        </a:rPr>
                        <a:t>DERS 3</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2000">
                          <a:effectLst/>
                        </a:rPr>
                        <a:t>DERS 3</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2000">
                          <a:effectLst/>
                        </a:rPr>
                        <a:t>DERS 3</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2000">
                          <a:effectLst/>
                        </a:rPr>
                        <a:t>DERS 3</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24852240"/>
                  </a:ext>
                </a:extLst>
              </a:tr>
              <a:tr h="545781">
                <a:tc>
                  <a:txBody>
                    <a:bodyPr/>
                    <a:lstStyle/>
                    <a:p>
                      <a:pPr algn="just">
                        <a:lnSpc>
                          <a:spcPct val="115000"/>
                        </a:lnSpc>
                        <a:spcAft>
                          <a:spcPts val="1000"/>
                        </a:spcAft>
                      </a:pPr>
                      <a:r>
                        <a:rPr lang="en-GB" sz="2000">
                          <a:effectLst/>
                        </a:rPr>
                        <a:t>19.55-20.40</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2000">
                          <a:effectLst/>
                        </a:rPr>
                        <a:t>DERS 4</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2000">
                          <a:effectLst/>
                        </a:rPr>
                        <a:t>DERS 4</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2000">
                          <a:effectLst/>
                        </a:rPr>
                        <a:t>DERS 4</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2000">
                          <a:effectLst/>
                        </a:rPr>
                        <a:t>DERS 4</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92963500"/>
                  </a:ext>
                </a:extLst>
              </a:tr>
              <a:tr h="636629">
                <a:tc>
                  <a:txBody>
                    <a:bodyPr/>
                    <a:lstStyle/>
                    <a:p>
                      <a:pPr algn="just">
                        <a:lnSpc>
                          <a:spcPct val="115000"/>
                        </a:lnSpc>
                        <a:spcAft>
                          <a:spcPts val="1000"/>
                        </a:spcAft>
                      </a:pPr>
                      <a:r>
                        <a:rPr lang="en-GB" sz="2000">
                          <a:effectLst/>
                        </a:rPr>
                        <a:t>20.50-21.35</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2000">
                          <a:effectLst/>
                        </a:rPr>
                        <a:t>DERS 5</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2000">
                          <a:effectLst/>
                        </a:rPr>
                        <a:t>DERS 5</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2000" dirty="0">
                          <a:effectLst/>
                        </a:rPr>
                        <a:t>DERS 5</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2000" dirty="0">
                          <a:effectLst/>
                        </a:rPr>
                        <a:t>DERS 5</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2000" dirty="0">
                          <a:effectLst/>
                          <a:highlight>
                            <a:srgbClr val="D3D3D3"/>
                          </a:highlight>
                        </a:rPr>
                        <a:t> </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23615169"/>
                  </a:ext>
                </a:extLst>
              </a:tr>
            </a:tbl>
          </a:graphicData>
        </a:graphic>
      </p:graphicFrame>
    </p:spTree>
    <p:extLst>
      <p:ext uri="{BB962C8B-B14F-4D97-AF65-F5344CB8AC3E}">
        <p14:creationId xmlns:p14="http://schemas.microsoft.com/office/powerpoint/2010/main" val="25641776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u="sng" dirty="0"/>
              <a:t>ÖNEMLİ</a:t>
            </a:r>
          </a:p>
        </p:txBody>
      </p:sp>
      <p:sp>
        <p:nvSpPr>
          <p:cNvPr id="3" name="İçerik Yer Tutucusu 2"/>
          <p:cNvSpPr>
            <a:spLocks noGrp="1"/>
          </p:cNvSpPr>
          <p:nvPr>
            <p:ph idx="1"/>
          </p:nvPr>
        </p:nvSpPr>
        <p:spPr>
          <a:xfrm>
            <a:off x="107504" y="1600200"/>
            <a:ext cx="8856984" cy="4525963"/>
          </a:xfrm>
        </p:spPr>
        <p:txBody>
          <a:bodyPr>
            <a:normAutofit/>
          </a:bodyPr>
          <a:lstStyle/>
          <a:p>
            <a:r>
              <a:rPr lang="tr-TR" dirty="0"/>
              <a:t>Yeterlik sınavı dönem başı (Eylül-Ekim), dönem ortası (Şubat) ve dönem sonu (Haziran) olmak üzere </a:t>
            </a:r>
            <a:r>
              <a:rPr lang="tr-TR" b="1" u="sng" dirty="0"/>
              <a:t>3</a:t>
            </a:r>
            <a:r>
              <a:rPr lang="tr-TR" dirty="0"/>
              <a:t> kere yapılır.</a:t>
            </a:r>
          </a:p>
          <a:p>
            <a:r>
              <a:rPr lang="tr-TR" dirty="0"/>
              <a:t>Devamsızlıktan kalan öğrenciler derslere devam </a:t>
            </a:r>
            <a:r>
              <a:rPr lang="tr-TR" b="1" u="sng" dirty="0"/>
              <a:t>edemez</a:t>
            </a:r>
            <a:r>
              <a:rPr lang="tr-TR" dirty="0"/>
              <a:t> ve Haziran ayı yeterlik sınavına giremezler. </a:t>
            </a:r>
          </a:p>
          <a:p>
            <a:r>
              <a:rPr lang="tr-TR" dirty="0"/>
              <a:t>Başarısız olan öğrenciler şartları sağlıyorsa yaz okuluna </a:t>
            </a:r>
            <a:r>
              <a:rPr lang="tr-TR" b="1" u="sng" dirty="0"/>
              <a:t>devam edebilir</a:t>
            </a:r>
            <a:r>
              <a:rPr lang="tr-TR" dirty="0"/>
              <a:t>. </a:t>
            </a:r>
          </a:p>
        </p:txBody>
      </p:sp>
    </p:spTree>
    <p:extLst>
      <p:ext uri="{BB962C8B-B14F-4D97-AF65-F5344CB8AC3E}">
        <p14:creationId xmlns:p14="http://schemas.microsoft.com/office/powerpoint/2010/main" val="8111476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YAZ OKULU</a:t>
            </a:r>
          </a:p>
        </p:txBody>
      </p:sp>
      <p:sp>
        <p:nvSpPr>
          <p:cNvPr id="3" name="İçerik Yer Tutucusu 2"/>
          <p:cNvSpPr>
            <a:spLocks noGrp="1"/>
          </p:cNvSpPr>
          <p:nvPr>
            <p:ph idx="1"/>
          </p:nvPr>
        </p:nvSpPr>
        <p:spPr>
          <a:xfrm>
            <a:off x="296815" y="1418636"/>
            <a:ext cx="8363272" cy="5256584"/>
          </a:xfrm>
        </p:spPr>
        <p:txBody>
          <a:bodyPr>
            <a:normAutofit fontScale="62500" lnSpcReduction="20000"/>
          </a:bodyPr>
          <a:lstStyle/>
          <a:p>
            <a:pPr algn="just"/>
            <a:r>
              <a:rPr lang="tr-TR" u="sng" dirty="0"/>
              <a:t>Yüksekokula kayıtlı olan ve yabancı dil hazırlık eğitimi alıp bahar yarıyılı sonunda yapılan yeterlik sınavında 100 üzerinden en az </a:t>
            </a:r>
            <a:r>
              <a:rPr lang="tr-TR" b="1" u="sng" dirty="0"/>
              <a:t>50</a:t>
            </a:r>
            <a:r>
              <a:rPr lang="tr-TR" u="sng" dirty="0"/>
              <a:t> puan alan </a:t>
            </a:r>
            <a:r>
              <a:rPr lang="tr-TR" dirty="0"/>
              <a:t>tüm yabancı dil hazırlık sınıfı öğrencileri yaz okuluna başvurabilirler. </a:t>
            </a:r>
          </a:p>
          <a:p>
            <a:pPr algn="just"/>
            <a:r>
              <a:rPr lang="tr-TR" dirty="0"/>
              <a:t>Yaz okulunun başlangıç tarihi, her yıl akademik takvimle birlikte Senato tarafından belirlenerek ilan edilir. Yaz okulu, Yönetim Kurulu kararı ve Senatonun onayıyla açılır. </a:t>
            </a:r>
          </a:p>
          <a:p>
            <a:pPr algn="just"/>
            <a:r>
              <a:rPr lang="tr-TR" dirty="0"/>
              <a:t>Yaz okulu süresi kayıt ve sınavlar hariç </a:t>
            </a:r>
            <a:r>
              <a:rPr lang="tr-TR" u="sng" dirty="0"/>
              <a:t>azami 7 (yedi) haftadır</a:t>
            </a:r>
            <a:r>
              <a:rPr lang="tr-TR" dirty="0"/>
              <a:t>. Yaz okulunda </a:t>
            </a:r>
            <a:r>
              <a:rPr lang="tr-TR" u="sng" dirty="0"/>
              <a:t>haftada 25 (yirmi beş) saat </a:t>
            </a:r>
            <a:r>
              <a:rPr lang="tr-TR" dirty="0"/>
              <a:t>ders yapılır. Yaz okulunda derslerin </a:t>
            </a:r>
            <a:r>
              <a:rPr lang="tr-TR" u="sng" dirty="0"/>
              <a:t>en az %85’ine</a:t>
            </a:r>
            <a:r>
              <a:rPr lang="tr-TR" dirty="0"/>
              <a:t> devam etmek zorunludur. Bu sınırın altında kalan öğrenciler devamsızlıktan kalır ve Yıl Sonu Yeterlik Sınavına giremezler. </a:t>
            </a:r>
          </a:p>
          <a:p>
            <a:pPr algn="just"/>
            <a:r>
              <a:rPr lang="tr-TR" dirty="0"/>
              <a:t>Birinci ve ikinci öğretim öğrencileri yaz okulunda dersleri birlikte alırlar. </a:t>
            </a:r>
          </a:p>
          <a:p>
            <a:pPr algn="just"/>
            <a:r>
              <a:rPr lang="tr-TR" dirty="0"/>
              <a:t>Yaz okulunun açılabilmesi için kayıt kaptıran öğrenci sayısının üniversite yönetimi tarafından belirlenen ve ilan edilen asgari sayıda olması gerekir. </a:t>
            </a:r>
          </a:p>
          <a:p>
            <a:pPr algn="just"/>
            <a:r>
              <a:rPr lang="tr-TR" dirty="0"/>
              <a:t>Yaz okulu süresince </a:t>
            </a:r>
            <a:r>
              <a:rPr lang="tr-TR" u="sng" dirty="0"/>
              <a:t>2 (iki) ara sınav ve 1 (bir) Yıl Sonu Yeterlik Sınavı </a:t>
            </a:r>
            <a:r>
              <a:rPr lang="tr-TR" dirty="0"/>
              <a:t>yapılır. Yıl Sonu Yeterlik Sınavı </a:t>
            </a:r>
            <a:r>
              <a:rPr lang="tr-TR" u="sng" dirty="0"/>
              <a:t>yazılı ve sözlü </a:t>
            </a:r>
            <a:r>
              <a:rPr lang="tr-TR" dirty="0"/>
              <a:t>olmak üzere iki aşamadan oluşur. </a:t>
            </a:r>
          </a:p>
          <a:p>
            <a:pPr algn="just"/>
            <a:r>
              <a:rPr lang="tr-TR" u="sng" dirty="0"/>
              <a:t>Yaz okulunda başarısız olan öğrenciler, takip eden eğitim-öğretim yılı başında yapılacak olan yeterlik sınavına katılabilirler. </a:t>
            </a:r>
          </a:p>
        </p:txBody>
      </p:sp>
    </p:spTree>
    <p:extLst>
      <p:ext uri="{BB962C8B-B14F-4D97-AF65-F5344CB8AC3E}">
        <p14:creationId xmlns:p14="http://schemas.microsoft.com/office/powerpoint/2010/main" val="2982356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ÖĞRENCİ TOPLULUKLARI</a:t>
            </a:r>
          </a:p>
        </p:txBody>
      </p:sp>
      <p:sp>
        <p:nvSpPr>
          <p:cNvPr id="3" name="İçerik Yer Tutucusu 2"/>
          <p:cNvSpPr>
            <a:spLocks noGrp="1"/>
          </p:cNvSpPr>
          <p:nvPr>
            <p:ph idx="1"/>
          </p:nvPr>
        </p:nvSpPr>
        <p:spPr>
          <a:xfrm>
            <a:off x="179512" y="1600200"/>
            <a:ext cx="8856984" cy="4525963"/>
          </a:xfrm>
        </p:spPr>
        <p:txBody>
          <a:bodyPr/>
          <a:lstStyle/>
          <a:p>
            <a:pPr marL="0" indent="0">
              <a:buNone/>
            </a:pPr>
            <a:r>
              <a:rPr lang="tr-TR" dirty="0"/>
              <a:t>Üniversitemizde pek çok öğrenci topluluğu bulunmaktadır. Aşağıdaki linkten ilgi alanlarınıza uygun bir topluluk seçip katılabilirsiniz.</a:t>
            </a:r>
          </a:p>
          <a:p>
            <a:pPr marL="0" indent="0">
              <a:buNone/>
            </a:pPr>
            <a:r>
              <a:rPr lang="tr-TR" dirty="0">
                <a:hlinkClick r:id="rId2"/>
              </a:rPr>
              <a:t>http://www.sksd.mu.edu.tr/tr/ogrenci-topluluklari-1856</a:t>
            </a:r>
            <a:endParaRPr lang="tr-TR" dirty="0"/>
          </a:p>
          <a:p>
            <a:endParaRPr lang="tr-TR" dirty="0"/>
          </a:p>
        </p:txBody>
      </p:sp>
    </p:spTree>
    <p:extLst>
      <p:ext uri="{BB962C8B-B14F-4D97-AF65-F5344CB8AC3E}">
        <p14:creationId xmlns:p14="http://schemas.microsoft.com/office/powerpoint/2010/main" val="16933584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ULUSLARARASI İLİŞKİLER KOORDİNATÖRLÜĞÜ</a:t>
            </a:r>
          </a:p>
        </p:txBody>
      </p:sp>
      <p:sp>
        <p:nvSpPr>
          <p:cNvPr id="3" name="İçerik Yer Tutucusu 2"/>
          <p:cNvSpPr>
            <a:spLocks noGrp="1"/>
          </p:cNvSpPr>
          <p:nvPr>
            <p:ph idx="1"/>
          </p:nvPr>
        </p:nvSpPr>
        <p:spPr>
          <a:xfrm>
            <a:off x="179512" y="1600200"/>
            <a:ext cx="8784976" cy="4525963"/>
          </a:xfrm>
        </p:spPr>
        <p:txBody>
          <a:bodyPr>
            <a:normAutofit fontScale="85000" lnSpcReduction="10000"/>
          </a:bodyPr>
          <a:lstStyle/>
          <a:p>
            <a:r>
              <a:rPr lang="tr-TR" dirty="0"/>
              <a:t>FAALİYET ALANLARI</a:t>
            </a:r>
          </a:p>
          <a:p>
            <a:pPr marL="514350" indent="-514350" algn="just">
              <a:buFont typeface="+mj-lt"/>
              <a:buAutoNum type="arabicPeriod"/>
            </a:pPr>
            <a:r>
              <a:rPr lang="tr-TR" dirty="0"/>
              <a:t>AB Eğitim Programları ve Hareketlilik (</a:t>
            </a:r>
            <a:r>
              <a:rPr lang="tr-TR" dirty="0" err="1"/>
              <a:t>Erasmus</a:t>
            </a:r>
            <a:r>
              <a:rPr lang="tr-TR" dirty="0"/>
              <a:t>+ Programı) </a:t>
            </a:r>
          </a:p>
          <a:p>
            <a:pPr marL="514350" indent="-514350" algn="just">
              <a:buFont typeface="+mj-lt"/>
              <a:buAutoNum type="arabicPeriod"/>
            </a:pPr>
            <a:r>
              <a:rPr lang="tr-TR" dirty="0"/>
              <a:t>Yurtiçi değişim faaliyetleri (Farabi Değişim Programı ) </a:t>
            </a:r>
          </a:p>
          <a:p>
            <a:pPr marL="514350" indent="-514350" algn="just">
              <a:buFont typeface="+mj-lt"/>
              <a:buAutoNum type="arabicPeriod"/>
            </a:pPr>
            <a:r>
              <a:rPr lang="tr-TR" dirty="0"/>
              <a:t>AB dışı değişim faaliyetleri (Mevlana Değişim Programı) </a:t>
            </a:r>
          </a:p>
          <a:p>
            <a:pPr marL="514350" indent="-514350" algn="just">
              <a:buFont typeface="+mj-lt"/>
              <a:buAutoNum type="arabicPeriod"/>
            </a:pPr>
            <a:r>
              <a:rPr lang="tr-TR" dirty="0"/>
              <a:t>Uluslararası tam zamanlı öğrenciler</a:t>
            </a:r>
          </a:p>
          <a:p>
            <a:pPr marL="514350" indent="-514350" algn="just">
              <a:buFont typeface="+mj-lt"/>
              <a:buAutoNum type="arabicPeriod"/>
            </a:pPr>
            <a:r>
              <a:rPr lang="tr-TR" dirty="0"/>
              <a:t>Bologna Süreci uyum çalışmaları: AKTS, Diploma Eki, Tanınma, Yeterlilik, Öğrenme Çıktıları</a:t>
            </a:r>
          </a:p>
          <a:p>
            <a:pPr marL="514350" indent="-514350" algn="just">
              <a:buFont typeface="+mj-lt"/>
              <a:buAutoNum type="arabicPeriod"/>
            </a:pPr>
            <a:r>
              <a:rPr lang="tr-TR" dirty="0"/>
              <a:t>Uluslararası tanıtım ve organizasyon</a:t>
            </a:r>
          </a:p>
          <a:p>
            <a:pPr marL="514350" indent="-514350" algn="just">
              <a:buFont typeface="+mj-lt"/>
              <a:buAutoNum type="arabicPeriod"/>
            </a:pPr>
            <a:r>
              <a:rPr lang="tr-TR" dirty="0"/>
              <a:t>Dış ilişkiler, protokoller, üyelikler</a:t>
            </a:r>
          </a:p>
          <a:p>
            <a:endParaRPr lang="tr-TR" dirty="0"/>
          </a:p>
        </p:txBody>
      </p:sp>
    </p:spTree>
    <p:extLst>
      <p:ext uri="{BB962C8B-B14F-4D97-AF65-F5344CB8AC3E}">
        <p14:creationId xmlns:p14="http://schemas.microsoft.com/office/powerpoint/2010/main" val="11591438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BARINMA İMKANLARI</a:t>
            </a:r>
          </a:p>
        </p:txBody>
      </p:sp>
      <p:sp>
        <p:nvSpPr>
          <p:cNvPr id="3" name="İçerik Yer Tutucusu 2"/>
          <p:cNvSpPr>
            <a:spLocks noGrp="1"/>
          </p:cNvSpPr>
          <p:nvPr>
            <p:ph idx="1"/>
          </p:nvPr>
        </p:nvSpPr>
        <p:spPr>
          <a:xfrm>
            <a:off x="457200" y="1600200"/>
            <a:ext cx="8579296" cy="4525963"/>
          </a:xfrm>
        </p:spPr>
        <p:txBody>
          <a:bodyPr>
            <a:normAutofit fontScale="85000" lnSpcReduction="20000"/>
          </a:bodyPr>
          <a:lstStyle/>
          <a:p>
            <a:pPr algn="just"/>
            <a:r>
              <a:rPr lang="tr-TR" b="1" dirty="0"/>
              <a:t>KREDİ VE YURTLAR KURUMU</a:t>
            </a:r>
          </a:p>
          <a:p>
            <a:pPr marL="0" indent="0" algn="just">
              <a:buNone/>
            </a:pPr>
            <a:r>
              <a:rPr lang="tr-TR" dirty="0"/>
              <a:t>Üniversitemiz Yerleşkesinde; Yükseköğrenim Kredi ve Yurtlar Kurumu Genel Müdürlüğü'nce işletilmekte olan iki yurt bulunmaktadır. Bu yurtlardan Milli Piyango Kız Öğrenci Yurdu 1500; Prof. Dr. Ethem Ruhi </a:t>
            </a:r>
            <a:r>
              <a:rPr lang="tr-TR" dirty="0" err="1"/>
              <a:t>Fığlalı</a:t>
            </a:r>
            <a:r>
              <a:rPr lang="tr-TR" dirty="0"/>
              <a:t> Erkek Öğrenci Yurdu 1800 yatak kapasitesine sahiptir.</a:t>
            </a:r>
          </a:p>
          <a:p>
            <a:pPr algn="just"/>
            <a:r>
              <a:rPr lang="tr-TR" b="1" dirty="0"/>
              <a:t>RESİDORM</a:t>
            </a:r>
          </a:p>
          <a:p>
            <a:pPr marL="0" indent="0" algn="just">
              <a:buNone/>
            </a:pPr>
            <a:r>
              <a:rPr lang="tr-TR" dirty="0" err="1"/>
              <a:t>Residorm</a:t>
            </a:r>
            <a:r>
              <a:rPr lang="tr-TR" dirty="0"/>
              <a:t> Yükseköğretim Kız ve Erkek Öğrenci Yurtları Muğla Sıtkı Koçman Üniversitesi’ne bağlı bir kurum olarak 2013’ten beri </a:t>
            </a:r>
            <a:r>
              <a:rPr lang="tr-TR" dirty="0" err="1"/>
              <a:t>Kötekli</a:t>
            </a:r>
            <a:r>
              <a:rPr lang="tr-TR" dirty="0"/>
              <a:t> kampüsünde fakültelerin yanı başında hizmet vermekte ve güvenli, konforlu ve sosyal bir yurt yaşamı sunmaktadır.</a:t>
            </a:r>
          </a:p>
          <a:p>
            <a:endParaRPr lang="tr-TR" dirty="0"/>
          </a:p>
        </p:txBody>
      </p:sp>
    </p:spTree>
    <p:extLst>
      <p:ext uri="{BB962C8B-B14F-4D97-AF65-F5344CB8AC3E}">
        <p14:creationId xmlns:p14="http://schemas.microsoft.com/office/powerpoint/2010/main" val="24872256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BURSLAR</a:t>
            </a:r>
          </a:p>
        </p:txBody>
      </p:sp>
      <p:sp>
        <p:nvSpPr>
          <p:cNvPr id="3" name="İçerik Yer Tutucusu 2"/>
          <p:cNvSpPr>
            <a:spLocks noGrp="1"/>
          </p:cNvSpPr>
          <p:nvPr>
            <p:ph idx="1"/>
          </p:nvPr>
        </p:nvSpPr>
        <p:spPr>
          <a:xfrm>
            <a:off x="457200" y="1600200"/>
            <a:ext cx="8435280" cy="4525963"/>
          </a:xfrm>
        </p:spPr>
        <p:txBody>
          <a:bodyPr>
            <a:normAutofit fontScale="77500" lnSpcReduction="20000"/>
          </a:bodyPr>
          <a:lstStyle/>
          <a:p>
            <a:pPr marL="0" indent="0">
              <a:buNone/>
            </a:pPr>
            <a:r>
              <a:rPr lang="tr-TR" b="1" dirty="0"/>
              <a:t>SITKI KOÇMAN VAKFI BURSU</a:t>
            </a:r>
          </a:p>
          <a:p>
            <a:endParaRPr lang="tr-TR" dirty="0"/>
          </a:p>
          <a:p>
            <a:pPr marL="0" indent="0">
              <a:buNone/>
            </a:pPr>
            <a:r>
              <a:rPr lang="tr-TR" dirty="0"/>
              <a:t>Üniversitemiz öğrencilerine Sıtkı Koçman Vakfı tarafından</a:t>
            </a:r>
          </a:p>
          <a:p>
            <a:pPr marL="514350" indent="-514350">
              <a:buFont typeface="+mj-lt"/>
              <a:buAutoNum type="arabicPeriod"/>
            </a:pPr>
            <a:r>
              <a:rPr lang="tr-TR" dirty="0" err="1"/>
              <a:t>Önlisans</a:t>
            </a:r>
            <a:r>
              <a:rPr lang="tr-TR" dirty="0"/>
              <a:t> ve Lisans Bursları</a:t>
            </a:r>
          </a:p>
          <a:p>
            <a:pPr marL="514350" indent="-514350">
              <a:buFont typeface="+mj-lt"/>
              <a:buAutoNum type="arabicPeriod"/>
            </a:pPr>
            <a:r>
              <a:rPr lang="tr-TR" dirty="0"/>
              <a:t>Lisansüstü Eğitim Bursları</a:t>
            </a:r>
          </a:p>
          <a:p>
            <a:pPr marL="514350" indent="-514350">
              <a:buFont typeface="+mj-lt"/>
              <a:buAutoNum type="arabicPeriod"/>
            </a:pPr>
            <a:r>
              <a:rPr lang="tr-TR" dirty="0"/>
              <a:t>Diğer burslar</a:t>
            </a:r>
          </a:p>
          <a:p>
            <a:pPr marL="514350" indent="-514350">
              <a:buFont typeface="+mj-lt"/>
              <a:buAutoNum type="arabicPeriod"/>
            </a:pPr>
            <a:r>
              <a:rPr lang="tr-TR" dirty="0"/>
              <a:t>Özürlü Öğrenci Bursları</a:t>
            </a:r>
          </a:p>
          <a:p>
            <a:pPr marL="514350" indent="-514350">
              <a:buFont typeface="+mj-lt"/>
              <a:buAutoNum type="arabicPeriod"/>
            </a:pPr>
            <a:r>
              <a:rPr lang="tr-TR" dirty="0"/>
              <a:t>Şehit Çocuğu Bursları</a:t>
            </a:r>
          </a:p>
          <a:p>
            <a:pPr marL="514350" indent="-514350">
              <a:buFont typeface="+mj-lt"/>
              <a:buAutoNum type="arabicPeriod"/>
            </a:pPr>
            <a:r>
              <a:rPr lang="tr-TR" dirty="0"/>
              <a:t>Doğal Afet, Acı Olay ve Olağanüstü Durum Öğrenci Bursları</a:t>
            </a:r>
          </a:p>
          <a:p>
            <a:pPr marL="514350" indent="-514350">
              <a:buFont typeface="+mj-lt"/>
              <a:buAutoNum type="arabicPeriod"/>
            </a:pPr>
            <a:r>
              <a:rPr lang="tr-TR" dirty="0"/>
              <a:t>Yetiştirme ve Vakıf Yurdu Öğrenci Bursları</a:t>
            </a:r>
          </a:p>
          <a:p>
            <a:pPr marL="514350" indent="-514350">
              <a:buFont typeface="+mj-lt"/>
              <a:buAutoNum type="arabicPeriod"/>
            </a:pPr>
            <a:r>
              <a:rPr lang="tr-TR" dirty="0"/>
              <a:t>Diğer Şartlı Bağış Bursları verilmektedir.</a:t>
            </a:r>
          </a:p>
        </p:txBody>
      </p:sp>
    </p:spTree>
    <p:extLst>
      <p:ext uri="{BB962C8B-B14F-4D97-AF65-F5344CB8AC3E}">
        <p14:creationId xmlns:p14="http://schemas.microsoft.com/office/powerpoint/2010/main" val="13567043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YARDIM VE OLANAKLAR</a:t>
            </a:r>
          </a:p>
        </p:txBody>
      </p:sp>
      <p:sp>
        <p:nvSpPr>
          <p:cNvPr id="3" name="İçerik Yer Tutucusu 2"/>
          <p:cNvSpPr>
            <a:spLocks noGrp="1"/>
          </p:cNvSpPr>
          <p:nvPr>
            <p:ph idx="1"/>
          </p:nvPr>
        </p:nvSpPr>
        <p:spPr>
          <a:xfrm>
            <a:off x="457200" y="1600200"/>
            <a:ext cx="8507288" cy="5069160"/>
          </a:xfrm>
        </p:spPr>
        <p:txBody>
          <a:bodyPr>
            <a:normAutofit fontScale="70000" lnSpcReduction="20000"/>
          </a:bodyPr>
          <a:lstStyle/>
          <a:p>
            <a:r>
              <a:rPr lang="tr-TR" b="1" dirty="0"/>
              <a:t>Öğle Yemeği Yardımı </a:t>
            </a:r>
          </a:p>
          <a:p>
            <a:pPr marL="0" indent="0">
              <a:buNone/>
            </a:pPr>
            <a:r>
              <a:rPr lang="tr-TR" dirty="0"/>
              <a:t>Maddi durumları iyi olmadığı tespit edilen öğrencilerimize her eğitim - öğretim yılında fakülte / yüksekokul / meslek yüksekokulu öğrenci sayıları ile orantılı olarak belirlenen kontenjanlar dahilinde ücretsiz öğle yemeği yardımı yapılmaktadır. Bu yardımdan yararlanmak isteyen öğrencilerimiz durumlarını belgeleyerek bölüm / program başkanlarına müracaat etmeleri gerekmektedir.</a:t>
            </a:r>
          </a:p>
          <a:p>
            <a:endParaRPr lang="tr-TR" dirty="0"/>
          </a:p>
          <a:p>
            <a:r>
              <a:rPr lang="tr-TR" b="1" dirty="0"/>
              <a:t>Yarı Zamanlı ve Saat Ücreti Karşılığı Çalışma Olanakları </a:t>
            </a:r>
          </a:p>
          <a:p>
            <a:pPr marL="0" indent="0">
              <a:buNone/>
            </a:pPr>
            <a:r>
              <a:rPr lang="tr-TR" dirty="0"/>
              <a:t>Üniversitemizin öğrenciye hizmet veren birimlerinde (spor tesisleri, sağlık merkezi, kültür merkezi, kültür ve sanat sitesi, kantin - kafeteryalar, internet </a:t>
            </a:r>
            <a:r>
              <a:rPr lang="tr-TR" dirty="0" err="1"/>
              <a:t>cafe</a:t>
            </a:r>
            <a:r>
              <a:rPr lang="tr-TR" dirty="0"/>
              <a:t>, kütüphane, bilgi işlem, vb.) hizmetlerin aksamadan yerine getirilebilmesi amacıyla öğrencilerimize kısmi zamanlı statüde iş imkânı sağlanmaktadır. Kısmi zamanlı statüde çalışmak isteyen öğrencilerimiz Sağlık, Kültür ve Spor Daire Başkanlığına müracaat etmeleri gerekmektedir.</a:t>
            </a:r>
          </a:p>
          <a:p>
            <a:pPr marL="0" indent="0">
              <a:buNone/>
            </a:pPr>
            <a:endParaRPr lang="tr-TR" b="1" dirty="0"/>
          </a:p>
        </p:txBody>
      </p:sp>
    </p:spTree>
    <p:extLst>
      <p:ext uri="{BB962C8B-B14F-4D97-AF65-F5344CB8AC3E}">
        <p14:creationId xmlns:p14="http://schemas.microsoft.com/office/powerpoint/2010/main" val="40931589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 </a:t>
            </a:r>
            <a:br>
              <a:rPr lang="tr-TR" dirty="0"/>
            </a:br>
            <a:r>
              <a:rPr lang="tr-TR" dirty="0"/>
              <a:t>SAĞLIK HİZMETLERİ</a:t>
            </a:r>
          </a:p>
        </p:txBody>
      </p:sp>
      <p:sp>
        <p:nvSpPr>
          <p:cNvPr id="3" name="İçerik Yer Tutucusu 2"/>
          <p:cNvSpPr>
            <a:spLocks noGrp="1"/>
          </p:cNvSpPr>
          <p:nvPr>
            <p:ph idx="1"/>
          </p:nvPr>
        </p:nvSpPr>
        <p:spPr>
          <a:xfrm>
            <a:off x="251520" y="1600200"/>
            <a:ext cx="8640960" cy="4853136"/>
          </a:xfrm>
        </p:spPr>
        <p:txBody>
          <a:bodyPr>
            <a:normAutofit fontScale="70000" lnSpcReduction="20000"/>
          </a:bodyPr>
          <a:lstStyle/>
          <a:p>
            <a:r>
              <a:rPr lang="tr-TR" dirty="0"/>
              <a:t>Kendilerinin veya ailesinin herhangi bir sosyal güvenlik kuruluşundan (SGK (Emekli Sandığı, S.S.K., </a:t>
            </a:r>
            <a:r>
              <a:rPr lang="tr-TR" dirty="0" err="1"/>
              <a:t>Bağ-Kur</a:t>
            </a:r>
            <a:r>
              <a:rPr lang="tr-TR" dirty="0"/>
              <a:t>) tedavi yardımı almadığını belgeleyen öğrencilerimizin tedavileri ve muayeneleri yürürlükte bulunan Kanun, Yönetmelik ve Kararlar çerçevesinde </a:t>
            </a:r>
            <a:r>
              <a:rPr lang="tr-TR" b="1" dirty="0"/>
              <a:t>Mefharet Koçman Sağlık Merkezimizde </a:t>
            </a:r>
            <a:r>
              <a:rPr lang="tr-TR" dirty="0"/>
              <a:t>ve sağlık merkezine bağlı sağlık birimlerinde yapılmaktadır. Sağlık Merkezimizde hizmetler </a:t>
            </a:r>
            <a:r>
              <a:rPr lang="tr-TR" u="sng" dirty="0"/>
              <a:t>tıbbi hizmetler ve danışmanlık hizmetleri</a:t>
            </a:r>
            <a:r>
              <a:rPr lang="tr-TR" dirty="0"/>
              <a:t> olarak yürütülmektedir. </a:t>
            </a:r>
          </a:p>
          <a:p>
            <a:r>
              <a:rPr lang="tr-TR" b="1" dirty="0"/>
              <a:t>Tıbbi hizmetler</a:t>
            </a:r>
            <a:r>
              <a:rPr lang="tr-TR" dirty="0"/>
              <a:t>; kurum hekimliği, genel poliklinik, periyodik sağlık taraması polikliniği, sigarayı bırakma polikliniği, ilk yardım polikliniği, izlem üniteleri, laboratuvar hizmetleri ve hemşirelik hizmetleri olarak verilmektedir.</a:t>
            </a:r>
          </a:p>
          <a:p>
            <a:r>
              <a:rPr lang="tr-TR" b="1" dirty="0"/>
              <a:t>Danışmanlık hizmetleri </a:t>
            </a:r>
            <a:r>
              <a:rPr lang="tr-TR" dirty="0"/>
              <a:t>ücretsiz olup; sosyal güvencesi olma durumuna bakılmaksızın ihtiyaç duyan bütün öğrencilerimiz bu hizmetlerden yararlanabilmektedir. Danışmanlık hizmetleri; psikolojik danışmanlık ve rehberlik, üreme sağlığı danışmanlığı, kariyer danışmanlığı, engelli danışmanlığı ve sağlıklı yaşam danışmanlığı olarak yürütülmektedir.</a:t>
            </a:r>
          </a:p>
        </p:txBody>
      </p:sp>
    </p:spTree>
    <p:extLst>
      <p:ext uri="{BB962C8B-B14F-4D97-AF65-F5344CB8AC3E}">
        <p14:creationId xmlns:p14="http://schemas.microsoft.com/office/powerpoint/2010/main" val="3747320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MİSYONUMUZ </a:t>
            </a:r>
          </a:p>
        </p:txBody>
      </p:sp>
      <p:sp>
        <p:nvSpPr>
          <p:cNvPr id="3" name="İçerik Yer Tutucusu 2"/>
          <p:cNvSpPr>
            <a:spLocks noGrp="1"/>
          </p:cNvSpPr>
          <p:nvPr>
            <p:ph idx="1"/>
          </p:nvPr>
        </p:nvSpPr>
        <p:spPr>
          <a:xfrm>
            <a:off x="457200" y="1484784"/>
            <a:ext cx="8229600" cy="4968552"/>
          </a:xfrm>
        </p:spPr>
        <p:txBody>
          <a:bodyPr>
            <a:normAutofit fontScale="92500" lnSpcReduction="20000"/>
          </a:bodyPr>
          <a:lstStyle/>
          <a:p>
            <a:pPr marL="0" indent="0" algn="just">
              <a:buNone/>
            </a:pPr>
            <a:r>
              <a:rPr lang="tr-TR" dirty="0"/>
              <a:t>Yabancı Diller Yüksekokulu, üniversitemizin saptadığı yabancı dil politikası doğrultusunda, nitelikli yabancı dil eğitim-öğretimi yürüterek öğrencilerimize </a:t>
            </a:r>
          </a:p>
          <a:p>
            <a:pPr algn="just"/>
            <a:r>
              <a:rPr lang="tr-TR" dirty="0"/>
              <a:t>mesleki yaşamlarında, </a:t>
            </a:r>
          </a:p>
          <a:p>
            <a:pPr algn="just"/>
            <a:r>
              <a:rPr lang="tr-TR" dirty="0"/>
              <a:t>akademik çalışmalarını sürdürmede, </a:t>
            </a:r>
          </a:p>
          <a:p>
            <a:pPr algn="just"/>
            <a:r>
              <a:rPr lang="tr-TR" dirty="0"/>
              <a:t>ilgili dilin iletişim aracı olarak kullanıldığı farklı çevrelerde kendilerini ifade edebilmelerine, </a:t>
            </a:r>
          </a:p>
          <a:p>
            <a:pPr algn="just"/>
            <a:r>
              <a:rPr lang="tr-TR" dirty="0"/>
              <a:t>yabancı dil bilgisi ve becerilerini geliştirmelerine ve</a:t>
            </a:r>
          </a:p>
          <a:p>
            <a:pPr algn="just"/>
            <a:r>
              <a:rPr lang="tr-TR" dirty="0"/>
              <a:t>bağımsız dil öğrenmelerine olanak sağlayacak stratejileri kazandırmaktır.</a:t>
            </a:r>
          </a:p>
        </p:txBody>
      </p:sp>
    </p:spTree>
    <p:extLst>
      <p:ext uri="{BB962C8B-B14F-4D97-AF65-F5344CB8AC3E}">
        <p14:creationId xmlns:p14="http://schemas.microsoft.com/office/powerpoint/2010/main" val="5512110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KÜLTÜR, SANAT, SPOR VE DİĞER SOSYAL HİZMETLER</a:t>
            </a:r>
          </a:p>
        </p:txBody>
      </p:sp>
      <p:sp>
        <p:nvSpPr>
          <p:cNvPr id="3" name="İçerik Yer Tutucusu 2"/>
          <p:cNvSpPr>
            <a:spLocks noGrp="1"/>
          </p:cNvSpPr>
          <p:nvPr>
            <p:ph idx="1"/>
          </p:nvPr>
        </p:nvSpPr>
        <p:spPr>
          <a:xfrm>
            <a:off x="107504" y="1600200"/>
            <a:ext cx="8856984" cy="5069160"/>
          </a:xfrm>
        </p:spPr>
        <p:txBody>
          <a:bodyPr>
            <a:normAutofit fontScale="70000" lnSpcReduction="20000"/>
          </a:bodyPr>
          <a:lstStyle/>
          <a:p>
            <a:pPr algn="just"/>
            <a:r>
              <a:rPr lang="tr-TR" dirty="0"/>
              <a:t>Muğla Sıtkı Koçman Üniversitesinde Sosyal, Kültürel ve Sanatsal Etkinlikler eğitim ve öğretim yılı süresince sürdürülmektedir. </a:t>
            </a:r>
            <a:r>
              <a:rPr lang="tr-TR" u="sng" dirty="0"/>
              <a:t>Öğrencilerin ders dışındaki zamanlarını en iyi şekilde değerlendirmeleri amacıyla </a:t>
            </a:r>
            <a:r>
              <a:rPr lang="tr-TR" dirty="0"/>
              <a:t>yaratılan imkanlarla çalışmalar yapılmaktadır.</a:t>
            </a:r>
          </a:p>
          <a:p>
            <a:pPr marL="0" indent="0" algn="just">
              <a:buNone/>
            </a:pPr>
            <a:endParaRPr lang="tr-TR" dirty="0"/>
          </a:p>
          <a:p>
            <a:pPr algn="just"/>
            <a:r>
              <a:rPr lang="tr-TR" dirty="0"/>
              <a:t>Sosyal, Kültürel ve Sanatsal Etkinlikler; fakülte ve yüksekokullarımızın bünyesinde bulunan salon ve amfiler ile Şahidi Salonu’nda, Ahmet Altıntaş Salonu’nda, Tören ve Şenlik Alanı’nda ve Muğla Sıtkı Koçman Üniversitesi Atatürk Kültür Merkezi'nde sergilenmektedir. </a:t>
            </a:r>
          </a:p>
          <a:p>
            <a:pPr marL="0" indent="0" algn="just">
              <a:buNone/>
            </a:pPr>
            <a:endParaRPr lang="tr-TR" dirty="0"/>
          </a:p>
          <a:p>
            <a:pPr algn="just"/>
            <a:r>
              <a:rPr lang="tr-TR" dirty="0"/>
              <a:t>Muğla Sıtkı Koçman Üniversitesi Sağlık Kültür ve Spor Daire Başkanlığı bünyesinde çeşitli öğrenci toplulukları faaliyet göstermektedir. Topluluklar yıl boyu çeşitli etkinlikler gerçekleştirmekte, yıl sonunda düzenlenen gösteriler ile ülke çapında yapılan şenlik, festival ya da yarışmalarda Üniversitemizi temsil etmektedir.</a:t>
            </a:r>
          </a:p>
          <a:p>
            <a:pPr marL="0" indent="0" algn="just">
              <a:buNone/>
            </a:pPr>
            <a:endParaRPr lang="tr-TR" dirty="0"/>
          </a:p>
        </p:txBody>
      </p:sp>
    </p:spTree>
    <p:extLst>
      <p:ext uri="{BB962C8B-B14F-4D97-AF65-F5344CB8AC3E}">
        <p14:creationId xmlns:p14="http://schemas.microsoft.com/office/powerpoint/2010/main" val="9517750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BESLENME HİZMETLERİ</a:t>
            </a:r>
          </a:p>
        </p:txBody>
      </p:sp>
      <p:sp>
        <p:nvSpPr>
          <p:cNvPr id="3" name="İçerik Yer Tutucusu 2"/>
          <p:cNvSpPr>
            <a:spLocks noGrp="1"/>
          </p:cNvSpPr>
          <p:nvPr>
            <p:ph idx="1"/>
          </p:nvPr>
        </p:nvSpPr>
        <p:spPr>
          <a:xfrm>
            <a:off x="179512" y="1600200"/>
            <a:ext cx="8507288" cy="4525963"/>
          </a:xfrm>
        </p:spPr>
        <p:txBody>
          <a:bodyPr>
            <a:normAutofit/>
          </a:bodyPr>
          <a:lstStyle/>
          <a:p>
            <a:pPr marL="0" indent="0" algn="just">
              <a:buNone/>
            </a:pPr>
            <a:r>
              <a:rPr lang="tr-TR" dirty="0"/>
              <a:t>Yerleşkemizin beslenme amaçlı en önemli tesislerinden birisi </a:t>
            </a:r>
            <a:r>
              <a:rPr lang="tr-TR" b="1" dirty="0"/>
              <a:t>Sıtkı Koçman Öğrenci Sarayı </a:t>
            </a:r>
            <a:r>
              <a:rPr lang="tr-TR" dirty="0" err="1"/>
              <a:t>dır</a:t>
            </a:r>
            <a:r>
              <a:rPr lang="tr-TR" dirty="0"/>
              <a:t>. Özel yemek salonu, </a:t>
            </a:r>
            <a:r>
              <a:rPr lang="tr-TR" dirty="0" err="1"/>
              <a:t>a’la</a:t>
            </a:r>
            <a:r>
              <a:rPr lang="tr-TR" dirty="0"/>
              <a:t> </a:t>
            </a:r>
            <a:r>
              <a:rPr lang="tr-TR" dirty="0" err="1"/>
              <a:t>carte</a:t>
            </a:r>
            <a:r>
              <a:rPr lang="tr-TR" dirty="0"/>
              <a:t> restoran, tabldot yemek salonları ve kafeteryası ile </a:t>
            </a:r>
            <a:r>
              <a:rPr lang="tr-TR" u="sng" dirty="0"/>
              <a:t>1200</a:t>
            </a:r>
            <a:r>
              <a:rPr lang="tr-TR" dirty="0"/>
              <a:t> oturma kapasiteli tesisimizde ucuz, lezzetli ve sağlıklı beslenmenin hizmeti seçenekleriyle birlikte sunulmaktadır.</a:t>
            </a:r>
          </a:p>
        </p:txBody>
      </p:sp>
    </p:spTree>
    <p:extLst>
      <p:ext uri="{BB962C8B-B14F-4D97-AF65-F5344CB8AC3E}">
        <p14:creationId xmlns:p14="http://schemas.microsoft.com/office/powerpoint/2010/main" val="927163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E739D1B-12B0-4293-8F1E-BF682E17E02E}"/>
              </a:ext>
            </a:extLst>
          </p:cNvPr>
          <p:cNvSpPr>
            <a:spLocks noGrp="1"/>
          </p:cNvSpPr>
          <p:nvPr>
            <p:ph type="title"/>
          </p:nvPr>
        </p:nvSpPr>
        <p:spPr/>
        <p:txBody>
          <a:bodyPr>
            <a:normAutofit/>
          </a:bodyPr>
          <a:lstStyle/>
          <a:p>
            <a:r>
              <a:rPr lang="en-GB" sz="4000" b="1" dirty="0">
                <a:effectLst/>
                <a:latin typeface="Calibri" panose="020F0502020204030204" pitchFamily="34" charset="0"/>
                <a:ea typeface="Calibri" panose="020F0502020204030204" pitchFamily="34" charset="0"/>
                <a:cs typeface="Calibri" panose="020F0502020204030204" pitchFamily="34" charset="0"/>
              </a:rPr>
              <a:t>YDYO İMKANLARI</a:t>
            </a:r>
            <a:endParaRPr lang="tr-TR" sz="4000" dirty="0"/>
          </a:p>
        </p:txBody>
      </p:sp>
      <p:sp>
        <p:nvSpPr>
          <p:cNvPr id="3" name="İçerik Yer Tutucusu 2">
            <a:extLst>
              <a:ext uri="{FF2B5EF4-FFF2-40B4-BE49-F238E27FC236}">
                <a16:creationId xmlns:a16="http://schemas.microsoft.com/office/drawing/2014/main" id="{9D44801E-07DF-42F4-A4BA-005B6B6ACE2F}"/>
              </a:ext>
            </a:extLst>
          </p:cNvPr>
          <p:cNvSpPr>
            <a:spLocks noGrp="1"/>
          </p:cNvSpPr>
          <p:nvPr>
            <p:ph idx="1"/>
          </p:nvPr>
        </p:nvSpPr>
        <p:spPr/>
        <p:txBody>
          <a:bodyPr/>
          <a:lstStyle/>
          <a:p>
            <a:pPr algn="just">
              <a:lnSpc>
                <a:spcPct val="115000"/>
              </a:lnSpc>
              <a:spcAft>
                <a:spcPts val="1000"/>
              </a:spcAft>
            </a:pPr>
            <a:r>
              <a:rPr lang="en-GB" sz="1800" u="sng" dirty="0">
                <a:effectLst/>
                <a:latin typeface="Calibri" panose="020F0502020204030204" pitchFamily="34" charset="0"/>
                <a:ea typeface="Calibri" panose="020F0502020204030204" pitchFamily="34" charset="0"/>
                <a:cs typeface="Calibri" panose="020F0502020204030204" pitchFamily="34" charset="0"/>
              </a:rPr>
              <a:t>YDYO ÖĞRENCİ KÜTÜPHANESİ</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en-GB" sz="1800" dirty="0" err="1">
                <a:effectLst/>
                <a:latin typeface="Calibri" panose="020F0502020204030204" pitchFamily="34" charset="0"/>
                <a:ea typeface="Calibri" panose="020F0502020204030204" pitchFamily="34" charset="0"/>
                <a:cs typeface="Calibri" panose="020F0502020204030204" pitchFamily="34" charset="0"/>
              </a:rPr>
              <a:t>Okulumuzda</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zemin</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katta</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öğrenci</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kütüphanesi</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bulunmaktadır</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Öğrenciler</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düzeylerine</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uygun</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okuma</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kitaplarını</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veya</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diğer</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İngilizce</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kaynakları</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ödünç</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alabilirler</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Çalışma</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saatleri</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daha</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sonra</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duyurulacaktır</a:t>
            </a:r>
            <a:r>
              <a:rPr lang="en-GB" sz="1800" dirty="0">
                <a:effectLst/>
                <a:latin typeface="Calibri" panose="020F0502020204030204" pitchFamily="34" charset="0"/>
                <a:ea typeface="Calibri" panose="020F0502020204030204" pitchFamily="34" charset="0"/>
                <a:cs typeface="Calibri" panose="020F0502020204030204" pitchFamily="34" charset="0"/>
              </a:rPr>
              <a:t>.</a:t>
            </a:r>
            <a:endParaRPr lang="tr-TR" sz="18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1000"/>
              </a:spcAft>
            </a:pPr>
            <a:r>
              <a:rPr lang="tr-TR" sz="1800" dirty="0">
                <a:effectLst/>
                <a:latin typeface="Calibri" panose="020F0502020204030204" pitchFamily="34" charset="0"/>
                <a:ea typeface="Calibri" panose="020F0502020204030204" pitchFamily="34" charset="0"/>
                <a:cs typeface="Calibri" panose="020F0502020204030204" pitchFamily="34" charset="0"/>
              </a:rPr>
              <a:t> </a:t>
            </a:r>
            <a:r>
              <a:rPr lang="en-GB" sz="1800" u="sng" dirty="0">
                <a:effectLst/>
                <a:latin typeface="Calibri" panose="020F0502020204030204" pitchFamily="34" charset="0"/>
                <a:ea typeface="Calibri" panose="020F0502020204030204" pitchFamily="34" charset="0"/>
                <a:cs typeface="Calibri" panose="020F0502020204030204" pitchFamily="34" charset="0"/>
              </a:rPr>
              <a:t>EXCHANGE OFFICE (BAĞIŞ ODASI)</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en-GB" sz="1800" dirty="0" err="1">
                <a:effectLst/>
                <a:latin typeface="Calibri" panose="020F0502020204030204" pitchFamily="34" charset="0"/>
                <a:ea typeface="Calibri" panose="020F0502020204030204" pitchFamily="34" charset="0"/>
                <a:cs typeface="Calibri" panose="020F0502020204030204" pitchFamily="34" charset="0"/>
              </a:rPr>
              <a:t>Okulumuzda</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bulunan</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bağış</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odasına</a:t>
            </a:r>
            <a:r>
              <a:rPr lang="en-GB" sz="1800" dirty="0">
                <a:effectLst/>
                <a:latin typeface="Calibri" panose="020F0502020204030204" pitchFamily="34" charset="0"/>
                <a:ea typeface="Calibri" panose="020F0502020204030204" pitchFamily="34" charset="0"/>
                <a:cs typeface="Calibri" panose="020F0502020204030204" pitchFamily="34" charset="0"/>
              </a:rPr>
              <a:t> (exchange </a:t>
            </a:r>
            <a:r>
              <a:rPr lang="en-GB" sz="1800" dirty="0" err="1">
                <a:effectLst/>
                <a:latin typeface="Calibri" panose="020F0502020204030204" pitchFamily="34" charset="0"/>
                <a:ea typeface="Calibri" panose="020F0502020204030204" pitchFamily="34" charset="0"/>
                <a:cs typeface="Calibri" panose="020F0502020204030204" pitchFamily="34" charset="0"/>
              </a:rPr>
              <a:t>offıce</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kullanmadığınız</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kıyafet</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ayakkabı</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ev</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eşyası</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kitap</a:t>
            </a:r>
            <a:r>
              <a:rPr lang="en-GB" sz="1800" dirty="0">
                <a:effectLst/>
                <a:latin typeface="Calibri" panose="020F0502020204030204" pitchFamily="34" charset="0"/>
                <a:ea typeface="Calibri" panose="020F0502020204030204" pitchFamily="34" charset="0"/>
                <a:cs typeface="Calibri" panose="020F0502020204030204" pitchFamily="34" charset="0"/>
              </a:rPr>
              <a:t> vb. </a:t>
            </a:r>
            <a:r>
              <a:rPr lang="en-GB"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şeyleri</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getirip</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bırakabilirsiniz</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veya</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ihtiyacınız</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olan</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şeyleri</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alabilirsiniz</a:t>
            </a:r>
            <a:r>
              <a:rPr lang="en-GB" sz="1800" dirty="0">
                <a:effectLst/>
                <a:latin typeface="Calibri" panose="020F0502020204030204" pitchFamily="34" charset="0"/>
                <a:ea typeface="Calibri" panose="020F0502020204030204" pitchFamily="34" charset="0"/>
                <a:cs typeface="Calibri" panose="020F0502020204030204" pitchFamily="34" charset="0"/>
              </a:rPr>
              <a:t>.</a:t>
            </a:r>
            <a:endParaRPr lang="tr-TR" sz="1800" dirty="0">
              <a:effectLst/>
              <a:latin typeface="Calibri" panose="020F0502020204030204" pitchFamily="34" charset="0"/>
              <a:ea typeface="Calibri" panose="020F0502020204030204" pitchFamily="34" charset="0"/>
              <a:cs typeface="Calibri" panose="020F0502020204030204" pitchFamily="34" charset="0"/>
            </a:endParaRPr>
          </a:p>
          <a:p>
            <a:r>
              <a:rPr lang="tr-TR" sz="1800" b="1" u="sng" dirty="0"/>
              <a:t>DERS MATERYALİ DESTEĞİ </a:t>
            </a:r>
          </a:p>
          <a:p>
            <a:pPr marL="0" indent="0">
              <a:buNone/>
            </a:pPr>
            <a:r>
              <a:rPr lang="tr-TR" sz="1800" dirty="0"/>
              <a:t>Maddi durumunun iyi olmadığını belgeleyerek Yüksekokul Sekreterliğine başvuran öğrencilere her akademik yılda belirli sayıda yapılan ders materyali desteğidir. Başvuruda bulunan öğrencilerden en çok ihtiyaç duyanlara bu destek sağlanmaktadır. </a:t>
            </a:r>
          </a:p>
          <a:p>
            <a:pPr marL="0" indent="0" algn="just">
              <a:lnSpc>
                <a:spcPct val="115000"/>
              </a:lnSpc>
              <a:spcAft>
                <a:spcPts val="1000"/>
              </a:spcAft>
              <a:buNone/>
            </a:pP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7698289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AE534CE-F83C-4FF3-B529-075C85724961}"/>
              </a:ext>
            </a:extLst>
          </p:cNvPr>
          <p:cNvSpPr>
            <a:spLocks noGrp="1"/>
          </p:cNvSpPr>
          <p:nvPr>
            <p:ph type="title"/>
          </p:nvPr>
        </p:nvSpPr>
        <p:spPr/>
        <p:txBody>
          <a:bodyPr>
            <a:normAutofit/>
          </a:bodyPr>
          <a:lstStyle/>
          <a:p>
            <a:r>
              <a:rPr lang="en-GB" dirty="0">
                <a:latin typeface="Calibri" panose="020F0502020204030204" pitchFamily="34" charset="0"/>
                <a:ea typeface="Calibri" panose="020F0502020204030204" pitchFamily="34" charset="0"/>
                <a:cs typeface="Calibri" panose="020F0502020204030204" pitchFamily="34" charset="0"/>
              </a:rPr>
              <a:t>YDYO ÖĞRENCİ İŞLERİ </a:t>
            </a:r>
            <a:endParaRPr lang="tr-TR" dirty="0"/>
          </a:p>
        </p:txBody>
      </p:sp>
      <p:sp>
        <p:nvSpPr>
          <p:cNvPr id="3" name="İçerik Yer Tutucusu 2">
            <a:extLst>
              <a:ext uri="{FF2B5EF4-FFF2-40B4-BE49-F238E27FC236}">
                <a16:creationId xmlns:a16="http://schemas.microsoft.com/office/drawing/2014/main" id="{32891944-E300-4702-9E2E-02DDAA3B7587}"/>
              </a:ext>
            </a:extLst>
          </p:cNvPr>
          <p:cNvSpPr>
            <a:spLocks noGrp="1"/>
          </p:cNvSpPr>
          <p:nvPr>
            <p:ph idx="1"/>
          </p:nvPr>
        </p:nvSpPr>
        <p:spPr>
          <a:xfrm>
            <a:off x="179512" y="1600200"/>
            <a:ext cx="8712968" cy="4853136"/>
          </a:xfrm>
        </p:spPr>
        <p:txBody>
          <a:bodyPr>
            <a:normAutofit fontScale="62500" lnSpcReduction="20000"/>
          </a:bodyPr>
          <a:lstStyle/>
          <a:p>
            <a:pPr algn="just">
              <a:lnSpc>
                <a:spcPct val="115000"/>
              </a:lnSpc>
              <a:spcAft>
                <a:spcPts val="1000"/>
              </a:spcAft>
            </a:pPr>
            <a:r>
              <a:rPr lang="en-GB" sz="2300" dirty="0">
                <a:effectLst/>
                <a:latin typeface="Calibri" panose="020F0502020204030204" pitchFamily="34" charset="0"/>
                <a:ea typeface="Calibri" panose="020F0502020204030204" pitchFamily="34" charset="0"/>
                <a:cs typeface="Calibri" panose="020F0502020204030204" pitchFamily="34" charset="0"/>
                <a:sym typeface="Wingdings 2" panose="05020102010507070707" pitchFamily="18" charset="2"/>
              </a:rPr>
              <a:t></a:t>
            </a:r>
            <a:r>
              <a:rPr lang="en-GB" sz="2300" dirty="0">
                <a:effectLst/>
                <a:latin typeface="Calibri" panose="020F0502020204030204" pitchFamily="34" charset="0"/>
                <a:ea typeface="Calibri" panose="020F0502020204030204" pitchFamily="34" charset="0"/>
                <a:cs typeface="Calibri" panose="020F0502020204030204" pitchFamily="34" charset="0"/>
              </a:rPr>
              <a:t> </a:t>
            </a:r>
            <a:r>
              <a:rPr lang="en-GB" sz="2300" dirty="0" err="1">
                <a:effectLst/>
                <a:latin typeface="Calibri" panose="020F0502020204030204" pitchFamily="34" charset="0"/>
                <a:ea typeface="Calibri" panose="020F0502020204030204" pitchFamily="34" charset="0"/>
                <a:cs typeface="Calibri" panose="020F0502020204030204" pitchFamily="34" charset="0"/>
              </a:rPr>
              <a:t>Öğrenci</a:t>
            </a:r>
            <a:r>
              <a:rPr lang="en-GB" sz="2300" dirty="0">
                <a:effectLst/>
                <a:latin typeface="Calibri" panose="020F0502020204030204" pitchFamily="34" charset="0"/>
                <a:ea typeface="Calibri" panose="020F0502020204030204" pitchFamily="34" charset="0"/>
                <a:cs typeface="Calibri" panose="020F0502020204030204" pitchFamily="34" charset="0"/>
              </a:rPr>
              <a:t> </a:t>
            </a:r>
            <a:r>
              <a:rPr lang="en-GB" sz="2300" dirty="0" err="1">
                <a:effectLst/>
                <a:latin typeface="Calibri" panose="020F0502020204030204" pitchFamily="34" charset="0"/>
                <a:ea typeface="Calibri" panose="020F0502020204030204" pitchFamily="34" charset="0"/>
                <a:cs typeface="Calibri" panose="020F0502020204030204" pitchFamily="34" charset="0"/>
              </a:rPr>
              <a:t>işleri</a:t>
            </a:r>
            <a:r>
              <a:rPr lang="en-GB" sz="2300" dirty="0">
                <a:effectLst/>
                <a:latin typeface="Calibri" panose="020F0502020204030204" pitchFamily="34" charset="0"/>
                <a:ea typeface="Calibri" panose="020F0502020204030204" pitchFamily="34" charset="0"/>
                <a:cs typeface="Calibri" panose="020F0502020204030204" pitchFamily="34" charset="0"/>
              </a:rPr>
              <a:t> </a:t>
            </a:r>
            <a:r>
              <a:rPr lang="en-GB" sz="2300" dirty="0" err="1">
                <a:effectLst/>
                <a:latin typeface="Calibri" panose="020F0502020204030204" pitchFamily="34" charset="0"/>
                <a:ea typeface="Calibri" panose="020F0502020204030204" pitchFamily="34" charset="0"/>
                <a:cs typeface="Calibri" panose="020F0502020204030204" pitchFamily="34" charset="0"/>
              </a:rPr>
              <a:t>okulumuzun</a:t>
            </a:r>
            <a:r>
              <a:rPr lang="en-GB" sz="2300" dirty="0">
                <a:effectLst/>
                <a:latin typeface="Calibri" panose="020F0502020204030204" pitchFamily="34" charset="0"/>
                <a:ea typeface="Calibri" panose="020F0502020204030204" pitchFamily="34" charset="0"/>
                <a:cs typeface="Calibri" panose="020F0502020204030204" pitchFamily="34" charset="0"/>
              </a:rPr>
              <a:t> </a:t>
            </a:r>
            <a:r>
              <a:rPr lang="en-GB" sz="2300" dirty="0" err="1">
                <a:effectLst/>
                <a:latin typeface="Calibri" panose="020F0502020204030204" pitchFamily="34" charset="0"/>
                <a:ea typeface="Calibri" panose="020F0502020204030204" pitchFamily="34" charset="0"/>
                <a:cs typeface="Calibri" panose="020F0502020204030204" pitchFamily="34" charset="0"/>
              </a:rPr>
              <a:t>idari</a:t>
            </a:r>
            <a:r>
              <a:rPr lang="en-GB" sz="2300" dirty="0">
                <a:effectLst/>
                <a:latin typeface="Calibri" panose="020F0502020204030204" pitchFamily="34" charset="0"/>
                <a:ea typeface="Calibri" panose="020F0502020204030204" pitchFamily="34" charset="0"/>
                <a:cs typeface="Calibri" panose="020F0502020204030204" pitchFamily="34" charset="0"/>
              </a:rPr>
              <a:t> </a:t>
            </a:r>
            <a:r>
              <a:rPr lang="en-GB" sz="2300" dirty="0" err="1">
                <a:effectLst/>
                <a:latin typeface="Calibri" panose="020F0502020204030204" pitchFamily="34" charset="0"/>
                <a:ea typeface="Calibri" panose="020F0502020204030204" pitchFamily="34" charset="0"/>
                <a:cs typeface="Calibri" panose="020F0502020204030204" pitchFamily="34" charset="0"/>
              </a:rPr>
              <a:t>binası</a:t>
            </a:r>
            <a:r>
              <a:rPr lang="en-GB" sz="2300" dirty="0">
                <a:effectLst/>
                <a:latin typeface="Calibri" panose="020F0502020204030204" pitchFamily="34" charset="0"/>
                <a:ea typeface="Calibri" panose="020F0502020204030204" pitchFamily="34" charset="0"/>
                <a:cs typeface="Calibri" panose="020F0502020204030204" pitchFamily="34" charset="0"/>
              </a:rPr>
              <a:t> 3. </a:t>
            </a:r>
            <a:r>
              <a:rPr lang="en-GB" sz="2300" dirty="0" err="1">
                <a:effectLst/>
                <a:latin typeface="Calibri" panose="020F0502020204030204" pitchFamily="34" charset="0"/>
                <a:ea typeface="Calibri" panose="020F0502020204030204" pitchFamily="34" charset="0"/>
                <a:cs typeface="Calibri" panose="020F0502020204030204" pitchFamily="34" charset="0"/>
              </a:rPr>
              <a:t>Katında</a:t>
            </a:r>
            <a:r>
              <a:rPr lang="en-GB" sz="2300" dirty="0">
                <a:effectLst/>
                <a:latin typeface="Calibri" panose="020F0502020204030204" pitchFamily="34" charset="0"/>
                <a:ea typeface="Calibri" panose="020F0502020204030204" pitchFamily="34" charset="0"/>
                <a:cs typeface="Calibri" panose="020F0502020204030204" pitchFamily="34" charset="0"/>
              </a:rPr>
              <a:t> 301 </a:t>
            </a:r>
            <a:r>
              <a:rPr lang="en-GB" sz="2300" dirty="0" err="1">
                <a:effectLst/>
                <a:latin typeface="Calibri" panose="020F0502020204030204" pitchFamily="34" charset="0"/>
                <a:ea typeface="Calibri" panose="020F0502020204030204" pitchFamily="34" charset="0"/>
                <a:cs typeface="Calibri" panose="020F0502020204030204" pitchFamily="34" charset="0"/>
              </a:rPr>
              <a:t>nolu</a:t>
            </a:r>
            <a:r>
              <a:rPr lang="en-GB" sz="2300" dirty="0">
                <a:effectLst/>
                <a:latin typeface="Calibri" panose="020F0502020204030204" pitchFamily="34" charset="0"/>
                <a:ea typeface="Calibri" panose="020F0502020204030204" pitchFamily="34" charset="0"/>
                <a:cs typeface="Calibri" panose="020F0502020204030204" pitchFamily="34" charset="0"/>
              </a:rPr>
              <a:t> </a:t>
            </a:r>
            <a:r>
              <a:rPr lang="en-GB" sz="2300" dirty="0" err="1">
                <a:effectLst/>
                <a:latin typeface="Calibri" panose="020F0502020204030204" pitchFamily="34" charset="0"/>
                <a:ea typeface="Calibri" panose="020F0502020204030204" pitchFamily="34" charset="0"/>
                <a:cs typeface="Calibri" panose="020F0502020204030204" pitchFamily="34" charset="0"/>
              </a:rPr>
              <a:t>odadır</a:t>
            </a:r>
            <a:r>
              <a:rPr lang="en-GB" sz="2300" dirty="0">
                <a:effectLst/>
                <a:latin typeface="Calibri" panose="020F0502020204030204" pitchFamily="34" charset="0"/>
                <a:ea typeface="Calibri" panose="020F0502020204030204" pitchFamily="34" charset="0"/>
                <a:cs typeface="Calibri" panose="020F0502020204030204" pitchFamily="34" charset="0"/>
              </a:rPr>
              <a:t>.</a:t>
            </a:r>
            <a:endParaRPr lang="tr-TR" sz="23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sz="2300" dirty="0">
                <a:effectLst/>
                <a:latin typeface="Calibri" panose="020F0502020204030204" pitchFamily="34" charset="0"/>
                <a:ea typeface="Calibri" panose="020F0502020204030204" pitchFamily="34" charset="0"/>
                <a:cs typeface="Calibri" panose="020F0502020204030204" pitchFamily="34" charset="0"/>
                <a:sym typeface="Wingdings 2" panose="05020102010507070707" pitchFamily="18" charset="2"/>
              </a:rPr>
              <a:t></a:t>
            </a:r>
            <a:r>
              <a:rPr lang="en-GB" sz="2300" dirty="0">
                <a:effectLst/>
                <a:latin typeface="Calibri" panose="020F0502020204030204" pitchFamily="34" charset="0"/>
                <a:ea typeface="Calibri" panose="020F0502020204030204" pitchFamily="34" charset="0"/>
                <a:cs typeface="Calibri" panose="020F0502020204030204" pitchFamily="34" charset="0"/>
              </a:rPr>
              <a:t> </a:t>
            </a:r>
            <a:r>
              <a:rPr lang="en-GB" sz="2300" dirty="0" err="1">
                <a:effectLst/>
                <a:latin typeface="Calibri" panose="020F0502020204030204" pitchFamily="34" charset="0"/>
                <a:ea typeface="Calibri" panose="020F0502020204030204" pitchFamily="34" charset="0"/>
                <a:cs typeface="Calibri" panose="020F0502020204030204" pitchFamily="34" charset="0"/>
              </a:rPr>
              <a:t>Hazırlık</a:t>
            </a:r>
            <a:r>
              <a:rPr lang="en-GB" sz="2300" dirty="0">
                <a:effectLst/>
                <a:latin typeface="Calibri" panose="020F0502020204030204" pitchFamily="34" charset="0"/>
                <a:ea typeface="Calibri" panose="020F0502020204030204" pitchFamily="34" charset="0"/>
                <a:cs typeface="Calibri" panose="020F0502020204030204" pitchFamily="34" charset="0"/>
              </a:rPr>
              <a:t> </a:t>
            </a:r>
            <a:r>
              <a:rPr lang="en-GB" sz="2300" dirty="0" err="1">
                <a:effectLst/>
                <a:latin typeface="Calibri" panose="020F0502020204030204" pitchFamily="34" charset="0"/>
                <a:ea typeface="Calibri" panose="020F0502020204030204" pitchFamily="34" charset="0"/>
                <a:cs typeface="Calibri" panose="020F0502020204030204" pitchFamily="34" charset="0"/>
              </a:rPr>
              <a:t>programında</a:t>
            </a:r>
            <a:r>
              <a:rPr lang="en-GB" sz="2300" dirty="0">
                <a:effectLst/>
                <a:latin typeface="Calibri" panose="020F0502020204030204" pitchFamily="34" charset="0"/>
                <a:ea typeface="Calibri" panose="020F0502020204030204" pitchFamily="34" charset="0"/>
                <a:cs typeface="Calibri" panose="020F0502020204030204" pitchFamily="34" charset="0"/>
              </a:rPr>
              <a:t> </a:t>
            </a:r>
            <a:r>
              <a:rPr lang="en-GB" sz="2300" dirty="0" err="1">
                <a:effectLst/>
                <a:latin typeface="Calibri" panose="020F0502020204030204" pitchFamily="34" charset="0"/>
                <a:ea typeface="Calibri" panose="020F0502020204030204" pitchFamily="34" charset="0"/>
                <a:cs typeface="Calibri" panose="020F0502020204030204" pitchFamily="34" charset="0"/>
              </a:rPr>
              <a:t>akademik</a:t>
            </a:r>
            <a:r>
              <a:rPr lang="en-GB" sz="2300" dirty="0">
                <a:effectLst/>
                <a:latin typeface="Calibri" panose="020F0502020204030204" pitchFamily="34" charset="0"/>
                <a:ea typeface="Calibri" panose="020F0502020204030204" pitchFamily="34" charset="0"/>
                <a:cs typeface="Calibri" panose="020F0502020204030204" pitchFamily="34" charset="0"/>
              </a:rPr>
              <a:t> </a:t>
            </a:r>
            <a:r>
              <a:rPr lang="en-GB" sz="2300" dirty="0" err="1">
                <a:effectLst/>
                <a:latin typeface="Calibri" panose="020F0502020204030204" pitchFamily="34" charset="0"/>
                <a:ea typeface="Calibri" panose="020F0502020204030204" pitchFamily="34" charset="0"/>
                <a:cs typeface="Calibri" panose="020F0502020204030204" pitchFamily="34" charset="0"/>
              </a:rPr>
              <a:t>danışman</a:t>
            </a:r>
            <a:r>
              <a:rPr lang="en-GB" sz="2300" dirty="0">
                <a:effectLst/>
                <a:latin typeface="Calibri" panose="020F0502020204030204" pitchFamily="34" charset="0"/>
                <a:ea typeface="Calibri" panose="020F0502020204030204" pitchFamily="34" charset="0"/>
                <a:cs typeface="Calibri" panose="020F0502020204030204" pitchFamily="34" charset="0"/>
              </a:rPr>
              <a:t> </a:t>
            </a:r>
            <a:r>
              <a:rPr lang="en-GB" sz="2300" dirty="0" err="1">
                <a:effectLst/>
                <a:latin typeface="Calibri" panose="020F0502020204030204" pitchFamily="34" charset="0"/>
                <a:ea typeface="Calibri" panose="020F0502020204030204" pitchFamily="34" charset="0"/>
                <a:cs typeface="Calibri" panose="020F0502020204030204" pitchFamily="34" charset="0"/>
              </a:rPr>
              <a:t>yoktur</a:t>
            </a:r>
            <a:r>
              <a:rPr lang="en-GB" sz="2300" dirty="0">
                <a:effectLst/>
                <a:latin typeface="Calibri" panose="020F0502020204030204" pitchFamily="34" charset="0"/>
                <a:ea typeface="Calibri" panose="020F0502020204030204" pitchFamily="34" charset="0"/>
                <a:cs typeface="Calibri" panose="020F0502020204030204" pitchFamily="34" charset="0"/>
              </a:rPr>
              <a:t>.</a:t>
            </a:r>
            <a:endParaRPr lang="tr-TR" sz="23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sz="2300" dirty="0">
                <a:effectLst/>
                <a:latin typeface="Calibri" panose="020F0502020204030204" pitchFamily="34" charset="0"/>
                <a:ea typeface="Calibri" panose="020F0502020204030204" pitchFamily="34" charset="0"/>
                <a:cs typeface="Calibri" panose="020F0502020204030204" pitchFamily="34" charset="0"/>
                <a:sym typeface="Wingdings 2" panose="05020102010507070707" pitchFamily="18" charset="2"/>
              </a:rPr>
              <a:t></a:t>
            </a:r>
            <a:r>
              <a:rPr lang="en-GB" sz="2300" dirty="0">
                <a:effectLst/>
                <a:latin typeface="Calibri" panose="020F0502020204030204" pitchFamily="34" charset="0"/>
                <a:ea typeface="Calibri" panose="020F0502020204030204" pitchFamily="34" charset="0"/>
                <a:cs typeface="Calibri" panose="020F0502020204030204" pitchFamily="34" charset="0"/>
              </a:rPr>
              <a:t> </a:t>
            </a:r>
            <a:r>
              <a:rPr lang="en-GB" sz="2300" dirty="0" err="1">
                <a:effectLst/>
                <a:latin typeface="Calibri" panose="020F0502020204030204" pitchFamily="34" charset="0"/>
                <a:ea typeface="Calibri" panose="020F0502020204030204" pitchFamily="34" charset="0"/>
                <a:cs typeface="Calibri" panose="020F0502020204030204" pitchFamily="34" charset="0"/>
              </a:rPr>
              <a:t>Öğrenci</a:t>
            </a:r>
            <a:r>
              <a:rPr lang="en-GB" sz="2300" dirty="0">
                <a:effectLst/>
                <a:latin typeface="Calibri" panose="020F0502020204030204" pitchFamily="34" charset="0"/>
                <a:ea typeface="Calibri" panose="020F0502020204030204" pitchFamily="34" charset="0"/>
                <a:cs typeface="Calibri" panose="020F0502020204030204" pitchFamily="34" charset="0"/>
              </a:rPr>
              <a:t> </a:t>
            </a:r>
            <a:r>
              <a:rPr lang="en-GB" sz="2300" dirty="0" err="1">
                <a:effectLst/>
                <a:latin typeface="Calibri" panose="020F0502020204030204" pitchFamily="34" charset="0"/>
                <a:ea typeface="Calibri" panose="020F0502020204030204" pitchFamily="34" charset="0"/>
                <a:cs typeface="Calibri" panose="020F0502020204030204" pitchFamily="34" charset="0"/>
              </a:rPr>
              <a:t>hazırlıkla</a:t>
            </a:r>
            <a:r>
              <a:rPr lang="en-GB" sz="2300" dirty="0">
                <a:effectLst/>
                <a:latin typeface="Calibri" panose="020F0502020204030204" pitchFamily="34" charset="0"/>
                <a:ea typeface="Calibri" panose="020F0502020204030204" pitchFamily="34" charset="0"/>
                <a:cs typeface="Calibri" panose="020F0502020204030204" pitchFamily="34" charset="0"/>
              </a:rPr>
              <a:t> </a:t>
            </a:r>
            <a:r>
              <a:rPr lang="en-GB" sz="2300" dirty="0" err="1">
                <a:effectLst/>
                <a:latin typeface="Calibri" panose="020F0502020204030204" pitchFamily="34" charset="0"/>
                <a:ea typeface="Calibri" panose="020F0502020204030204" pitchFamily="34" charset="0"/>
                <a:cs typeface="Calibri" panose="020F0502020204030204" pitchFamily="34" charset="0"/>
              </a:rPr>
              <a:t>ilgili</a:t>
            </a:r>
            <a:r>
              <a:rPr lang="en-GB" sz="2300" dirty="0">
                <a:effectLst/>
                <a:latin typeface="Calibri" panose="020F0502020204030204" pitchFamily="34" charset="0"/>
                <a:ea typeface="Calibri" panose="020F0502020204030204" pitchFamily="34" charset="0"/>
                <a:cs typeface="Calibri" panose="020F0502020204030204" pitchFamily="34" charset="0"/>
              </a:rPr>
              <a:t> </a:t>
            </a:r>
            <a:r>
              <a:rPr lang="en-GB" sz="2300" dirty="0" err="1">
                <a:effectLst/>
                <a:latin typeface="Calibri" panose="020F0502020204030204" pitchFamily="34" charset="0"/>
                <a:ea typeface="Calibri" panose="020F0502020204030204" pitchFamily="34" charset="0"/>
                <a:cs typeface="Calibri" panose="020F0502020204030204" pitchFamily="34" charset="0"/>
              </a:rPr>
              <a:t>tüm</a:t>
            </a:r>
            <a:r>
              <a:rPr lang="en-GB" sz="2300" dirty="0">
                <a:effectLst/>
                <a:latin typeface="Calibri" panose="020F0502020204030204" pitchFamily="34" charset="0"/>
                <a:ea typeface="Calibri" panose="020F0502020204030204" pitchFamily="34" charset="0"/>
                <a:cs typeface="Calibri" panose="020F0502020204030204" pitchFamily="34" charset="0"/>
              </a:rPr>
              <a:t> </a:t>
            </a:r>
            <a:r>
              <a:rPr lang="en-GB" sz="2300" dirty="0" err="1">
                <a:effectLst/>
                <a:latin typeface="Calibri" panose="020F0502020204030204" pitchFamily="34" charset="0"/>
                <a:ea typeface="Calibri" panose="020F0502020204030204" pitchFamily="34" charset="0"/>
                <a:cs typeface="Calibri" panose="020F0502020204030204" pitchFamily="34" charset="0"/>
              </a:rPr>
              <a:t>belgelerini</a:t>
            </a:r>
            <a:r>
              <a:rPr lang="en-GB" sz="2300" dirty="0">
                <a:effectLst/>
                <a:latin typeface="Calibri" panose="020F0502020204030204" pitchFamily="34" charset="0"/>
                <a:ea typeface="Calibri" panose="020F0502020204030204" pitchFamily="34" charset="0"/>
                <a:cs typeface="Calibri" panose="020F0502020204030204" pitchFamily="34" charset="0"/>
              </a:rPr>
              <a:t> YDYO </a:t>
            </a:r>
            <a:r>
              <a:rPr lang="en-GB" sz="2300" dirty="0" err="1">
                <a:effectLst/>
                <a:latin typeface="Calibri" panose="020F0502020204030204" pitchFamily="34" charset="0"/>
                <a:ea typeface="Calibri" panose="020F0502020204030204" pitchFamily="34" charset="0"/>
                <a:cs typeface="Calibri" panose="020F0502020204030204" pitchFamily="34" charset="0"/>
              </a:rPr>
              <a:t>öğrenci</a:t>
            </a:r>
            <a:r>
              <a:rPr lang="en-GB" sz="2300" dirty="0">
                <a:effectLst/>
                <a:latin typeface="Calibri" panose="020F0502020204030204" pitchFamily="34" charset="0"/>
                <a:ea typeface="Calibri" panose="020F0502020204030204" pitchFamily="34" charset="0"/>
                <a:cs typeface="Calibri" panose="020F0502020204030204" pitchFamily="34" charset="0"/>
              </a:rPr>
              <a:t> </a:t>
            </a:r>
            <a:r>
              <a:rPr lang="en-GB" sz="2300" dirty="0" err="1">
                <a:effectLst/>
                <a:latin typeface="Calibri" panose="020F0502020204030204" pitchFamily="34" charset="0"/>
                <a:ea typeface="Calibri" panose="020F0502020204030204" pitchFamily="34" charset="0"/>
                <a:cs typeface="Calibri" panose="020F0502020204030204" pitchFamily="34" charset="0"/>
              </a:rPr>
              <a:t>işleri</a:t>
            </a:r>
            <a:r>
              <a:rPr lang="en-GB" sz="2300" dirty="0">
                <a:effectLst/>
                <a:latin typeface="Calibri" panose="020F0502020204030204" pitchFamily="34" charset="0"/>
                <a:ea typeface="Calibri" panose="020F0502020204030204" pitchFamily="34" charset="0"/>
                <a:cs typeface="Calibri" panose="020F0502020204030204" pitchFamily="34" charset="0"/>
              </a:rPr>
              <a:t> </a:t>
            </a:r>
            <a:r>
              <a:rPr lang="en-GB" sz="2300" dirty="0" err="1">
                <a:effectLst/>
                <a:latin typeface="Calibri" panose="020F0502020204030204" pitchFamily="34" charset="0"/>
                <a:ea typeface="Calibri" panose="020F0502020204030204" pitchFamily="34" charset="0"/>
                <a:cs typeface="Calibri" panose="020F0502020204030204" pitchFamily="34" charset="0"/>
              </a:rPr>
              <a:t>bürosundan</a:t>
            </a:r>
            <a:r>
              <a:rPr lang="en-GB" sz="2300" dirty="0">
                <a:effectLst/>
                <a:latin typeface="Calibri" panose="020F0502020204030204" pitchFamily="34" charset="0"/>
                <a:ea typeface="Calibri" panose="020F0502020204030204" pitchFamily="34" charset="0"/>
                <a:cs typeface="Calibri" panose="020F0502020204030204" pitchFamily="34" charset="0"/>
              </a:rPr>
              <a:t>, </a:t>
            </a:r>
            <a:r>
              <a:rPr lang="en-GB" sz="2300" dirty="0" err="1">
                <a:effectLst/>
                <a:latin typeface="Calibri" panose="020F0502020204030204" pitchFamily="34" charset="0"/>
                <a:ea typeface="Calibri" panose="020F0502020204030204" pitchFamily="34" charset="0"/>
                <a:cs typeface="Calibri" panose="020F0502020204030204" pitchFamily="34" charset="0"/>
              </a:rPr>
              <a:t>diğer</a:t>
            </a:r>
            <a:r>
              <a:rPr lang="en-GB" sz="2300" dirty="0">
                <a:effectLst/>
                <a:latin typeface="Calibri" panose="020F0502020204030204" pitchFamily="34" charset="0"/>
                <a:ea typeface="Calibri" panose="020F0502020204030204" pitchFamily="34" charset="0"/>
                <a:cs typeface="Calibri" panose="020F0502020204030204" pitchFamily="34" charset="0"/>
              </a:rPr>
              <a:t> </a:t>
            </a:r>
            <a:r>
              <a:rPr lang="en-GB" sz="2300" dirty="0" err="1">
                <a:effectLst/>
                <a:latin typeface="Calibri" panose="020F0502020204030204" pitchFamily="34" charset="0"/>
                <a:ea typeface="Calibri" panose="020F0502020204030204" pitchFamily="34" charset="0"/>
                <a:cs typeface="Calibri" panose="020F0502020204030204" pitchFamily="34" charset="0"/>
              </a:rPr>
              <a:t>belgeleri</a:t>
            </a:r>
            <a:r>
              <a:rPr lang="en-GB" sz="2300" dirty="0">
                <a:effectLst/>
                <a:latin typeface="Calibri" panose="020F0502020204030204" pitchFamily="34" charset="0"/>
                <a:ea typeface="Calibri" panose="020F0502020204030204" pitchFamily="34" charset="0"/>
                <a:cs typeface="Calibri" panose="020F0502020204030204" pitchFamily="34" charset="0"/>
              </a:rPr>
              <a:t>  (</a:t>
            </a:r>
            <a:r>
              <a:rPr lang="en-GB" sz="2300" dirty="0" err="1">
                <a:effectLst/>
                <a:latin typeface="Calibri" panose="020F0502020204030204" pitchFamily="34" charset="0"/>
                <a:ea typeface="Calibri" panose="020F0502020204030204" pitchFamily="34" charset="0"/>
                <a:cs typeface="Calibri" panose="020F0502020204030204" pitchFamily="34" charset="0"/>
              </a:rPr>
              <a:t>öğrenci</a:t>
            </a:r>
            <a:r>
              <a:rPr lang="en-GB" sz="2300" dirty="0">
                <a:effectLst/>
                <a:latin typeface="Calibri" panose="020F0502020204030204" pitchFamily="34" charset="0"/>
                <a:ea typeface="Calibri" panose="020F0502020204030204" pitchFamily="34" charset="0"/>
                <a:cs typeface="Calibri" panose="020F0502020204030204" pitchFamily="34" charset="0"/>
              </a:rPr>
              <a:t> </a:t>
            </a:r>
            <a:r>
              <a:rPr lang="en-GB" sz="2300" dirty="0" err="1">
                <a:effectLst/>
                <a:latin typeface="Calibri" panose="020F0502020204030204" pitchFamily="34" charset="0"/>
                <a:ea typeface="Calibri" panose="020F0502020204030204" pitchFamily="34" charset="0"/>
                <a:cs typeface="Calibri" panose="020F0502020204030204" pitchFamily="34" charset="0"/>
              </a:rPr>
              <a:t>belgesi</a:t>
            </a:r>
            <a:r>
              <a:rPr lang="en-GB" sz="2300" dirty="0">
                <a:effectLst/>
                <a:latin typeface="Calibri" panose="020F0502020204030204" pitchFamily="34" charset="0"/>
                <a:ea typeface="Calibri" panose="020F0502020204030204" pitchFamily="34" charset="0"/>
                <a:cs typeface="Calibri" panose="020F0502020204030204" pitchFamily="34" charset="0"/>
              </a:rPr>
              <a:t>, </a:t>
            </a:r>
            <a:r>
              <a:rPr lang="en-GB" sz="2300" dirty="0" err="1">
                <a:effectLst/>
                <a:latin typeface="Calibri" panose="020F0502020204030204" pitchFamily="34" charset="0"/>
                <a:ea typeface="Calibri" panose="020F0502020204030204" pitchFamily="34" charset="0"/>
                <a:cs typeface="Calibri" panose="020F0502020204030204" pitchFamily="34" charset="0"/>
              </a:rPr>
              <a:t>öğrenci</a:t>
            </a:r>
            <a:r>
              <a:rPr lang="en-GB" sz="2300" dirty="0">
                <a:effectLst/>
                <a:latin typeface="Calibri" panose="020F0502020204030204" pitchFamily="34" charset="0"/>
                <a:ea typeface="Calibri" panose="020F0502020204030204" pitchFamily="34" charset="0"/>
                <a:cs typeface="Calibri" panose="020F0502020204030204" pitchFamily="34" charset="0"/>
              </a:rPr>
              <a:t> </a:t>
            </a:r>
            <a:r>
              <a:rPr lang="en-GB" sz="2300" dirty="0" err="1">
                <a:effectLst/>
                <a:latin typeface="Calibri" panose="020F0502020204030204" pitchFamily="34" charset="0"/>
                <a:ea typeface="Calibri" panose="020F0502020204030204" pitchFamily="34" charset="0"/>
                <a:cs typeface="Calibri" panose="020F0502020204030204" pitchFamily="34" charset="0"/>
              </a:rPr>
              <a:t>kimlik</a:t>
            </a:r>
            <a:r>
              <a:rPr lang="en-GB" sz="2300" dirty="0">
                <a:effectLst/>
                <a:latin typeface="Calibri" panose="020F0502020204030204" pitchFamily="34" charset="0"/>
                <a:ea typeface="Calibri" panose="020F0502020204030204" pitchFamily="34" charset="0"/>
                <a:cs typeface="Calibri" panose="020F0502020204030204" pitchFamily="34" charset="0"/>
              </a:rPr>
              <a:t> </a:t>
            </a:r>
            <a:r>
              <a:rPr lang="en-GB" sz="2300" dirty="0" err="1">
                <a:effectLst/>
                <a:latin typeface="Calibri" panose="020F0502020204030204" pitchFamily="34" charset="0"/>
                <a:ea typeface="Calibri" panose="020F0502020204030204" pitchFamily="34" charset="0"/>
                <a:cs typeface="Calibri" panose="020F0502020204030204" pitchFamily="34" charset="0"/>
              </a:rPr>
              <a:t>kartı</a:t>
            </a:r>
            <a:r>
              <a:rPr lang="en-GB" sz="2300" dirty="0">
                <a:effectLst/>
                <a:latin typeface="Calibri" panose="020F0502020204030204" pitchFamily="34" charset="0"/>
                <a:ea typeface="Calibri" panose="020F0502020204030204" pitchFamily="34" charset="0"/>
                <a:cs typeface="Calibri" panose="020F0502020204030204" pitchFamily="34" charset="0"/>
              </a:rPr>
              <a:t>, </a:t>
            </a:r>
            <a:r>
              <a:rPr lang="en-GB" sz="2300" dirty="0" err="1">
                <a:effectLst/>
                <a:latin typeface="Calibri" panose="020F0502020204030204" pitchFamily="34" charset="0"/>
                <a:ea typeface="Calibri" panose="020F0502020204030204" pitchFamily="34" charset="0"/>
                <a:cs typeface="Calibri" panose="020F0502020204030204" pitchFamily="34" charset="0"/>
              </a:rPr>
              <a:t>askerlik</a:t>
            </a:r>
            <a:r>
              <a:rPr lang="en-GB" sz="2300" dirty="0">
                <a:effectLst/>
                <a:latin typeface="Calibri" panose="020F0502020204030204" pitchFamily="34" charset="0"/>
                <a:ea typeface="Calibri" panose="020F0502020204030204" pitchFamily="34" charset="0"/>
                <a:cs typeface="Calibri" panose="020F0502020204030204" pitchFamily="34" charset="0"/>
              </a:rPr>
              <a:t> </a:t>
            </a:r>
            <a:r>
              <a:rPr lang="en-GB" sz="2300" dirty="0" err="1">
                <a:effectLst/>
                <a:latin typeface="Calibri" panose="020F0502020204030204" pitchFamily="34" charset="0"/>
                <a:ea typeface="Calibri" panose="020F0502020204030204" pitchFamily="34" charset="0"/>
                <a:cs typeface="Calibri" panose="020F0502020204030204" pitchFamily="34" charset="0"/>
              </a:rPr>
              <a:t>belgesi</a:t>
            </a:r>
            <a:r>
              <a:rPr lang="en-GB" sz="2300" dirty="0">
                <a:effectLst/>
                <a:latin typeface="Calibri" panose="020F0502020204030204" pitchFamily="34" charset="0"/>
                <a:ea typeface="Calibri" panose="020F0502020204030204" pitchFamily="34" charset="0"/>
                <a:cs typeface="Calibri" panose="020F0502020204030204" pitchFamily="34" charset="0"/>
              </a:rPr>
              <a:t>) </a:t>
            </a:r>
            <a:r>
              <a:rPr lang="en-GB" sz="2300" dirty="0" err="1">
                <a:effectLst/>
                <a:latin typeface="Calibri" panose="020F0502020204030204" pitchFamily="34" charset="0"/>
                <a:ea typeface="Calibri" panose="020F0502020204030204" pitchFamily="34" charset="0"/>
                <a:cs typeface="Calibri" panose="020F0502020204030204" pitchFamily="34" charset="0"/>
              </a:rPr>
              <a:t>kendi</a:t>
            </a:r>
            <a:r>
              <a:rPr lang="en-GB" sz="2300" dirty="0">
                <a:effectLst/>
                <a:latin typeface="Calibri" panose="020F0502020204030204" pitchFamily="34" charset="0"/>
                <a:ea typeface="Calibri" panose="020F0502020204030204" pitchFamily="34" charset="0"/>
                <a:cs typeface="Calibri" panose="020F0502020204030204" pitchFamily="34" charset="0"/>
              </a:rPr>
              <a:t> </a:t>
            </a:r>
            <a:r>
              <a:rPr lang="en-GB" sz="2300" dirty="0" err="1">
                <a:effectLst/>
                <a:latin typeface="Calibri" panose="020F0502020204030204" pitchFamily="34" charset="0"/>
                <a:ea typeface="Calibri" panose="020F0502020204030204" pitchFamily="34" charset="0"/>
                <a:cs typeface="Calibri" panose="020F0502020204030204" pitchFamily="34" charset="0"/>
              </a:rPr>
              <a:t>bölüm</a:t>
            </a:r>
            <a:r>
              <a:rPr lang="en-GB" sz="2300" dirty="0">
                <a:effectLst/>
                <a:latin typeface="Calibri" panose="020F0502020204030204" pitchFamily="34" charset="0"/>
                <a:ea typeface="Calibri" panose="020F0502020204030204" pitchFamily="34" charset="0"/>
                <a:cs typeface="Calibri" panose="020F0502020204030204" pitchFamily="34" charset="0"/>
              </a:rPr>
              <a:t> </a:t>
            </a:r>
            <a:r>
              <a:rPr lang="en-GB" sz="2300" dirty="0" err="1">
                <a:effectLst/>
                <a:latin typeface="Calibri" panose="020F0502020204030204" pitchFamily="34" charset="0"/>
                <a:ea typeface="Calibri" panose="020F0502020204030204" pitchFamily="34" charset="0"/>
                <a:cs typeface="Calibri" panose="020F0502020204030204" pitchFamily="34" charset="0"/>
              </a:rPr>
              <a:t>öğrenci</a:t>
            </a:r>
            <a:r>
              <a:rPr lang="en-GB" sz="2300" dirty="0">
                <a:effectLst/>
                <a:latin typeface="Calibri" panose="020F0502020204030204" pitchFamily="34" charset="0"/>
                <a:ea typeface="Calibri" panose="020F0502020204030204" pitchFamily="34" charset="0"/>
                <a:cs typeface="Calibri" panose="020F0502020204030204" pitchFamily="34" charset="0"/>
              </a:rPr>
              <a:t> </a:t>
            </a:r>
            <a:r>
              <a:rPr lang="en-GB" sz="2300" dirty="0" err="1">
                <a:effectLst/>
                <a:latin typeface="Calibri" panose="020F0502020204030204" pitchFamily="34" charset="0"/>
                <a:ea typeface="Calibri" panose="020F0502020204030204" pitchFamily="34" charset="0"/>
                <a:cs typeface="Calibri" panose="020F0502020204030204" pitchFamily="34" charset="0"/>
              </a:rPr>
              <a:t>işleri</a:t>
            </a:r>
            <a:r>
              <a:rPr lang="en-GB" sz="2300" dirty="0">
                <a:effectLst/>
                <a:latin typeface="Calibri" panose="020F0502020204030204" pitchFamily="34" charset="0"/>
                <a:ea typeface="Calibri" panose="020F0502020204030204" pitchFamily="34" charset="0"/>
                <a:cs typeface="Calibri" panose="020F0502020204030204" pitchFamily="34" charset="0"/>
              </a:rPr>
              <a:t> </a:t>
            </a:r>
            <a:r>
              <a:rPr lang="en-GB" sz="2300" dirty="0" err="1">
                <a:effectLst/>
                <a:latin typeface="Calibri" panose="020F0502020204030204" pitchFamily="34" charset="0"/>
                <a:ea typeface="Calibri" panose="020F0502020204030204" pitchFamily="34" charset="0"/>
                <a:cs typeface="Calibri" panose="020F0502020204030204" pitchFamily="34" charset="0"/>
              </a:rPr>
              <a:t>bürosundan</a:t>
            </a:r>
            <a:r>
              <a:rPr lang="en-GB" sz="2300" dirty="0">
                <a:effectLst/>
                <a:latin typeface="Calibri" panose="020F0502020204030204" pitchFamily="34" charset="0"/>
                <a:ea typeface="Calibri" panose="020F0502020204030204" pitchFamily="34" charset="0"/>
                <a:cs typeface="Calibri" panose="020F0502020204030204" pitchFamily="34" charset="0"/>
              </a:rPr>
              <a:t> </a:t>
            </a:r>
            <a:r>
              <a:rPr lang="en-GB" sz="2300" dirty="0" err="1">
                <a:effectLst/>
                <a:latin typeface="Calibri" panose="020F0502020204030204" pitchFamily="34" charset="0"/>
                <a:ea typeface="Calibri" panose="020F0502020204030204" pitchFamily="34" charset="0"/>
                <a:cs typeface="Calibri" panose="020F0502020204030204" pitchFamily="34" charset="0"/>
              </a:rPr>
              <a:t>alırlar</a:t>
            </a:r>
            <a:r>
              <a:rPr lang="en-GB" sz="2300" dirty="0">
                <a:effectLst/>
                <a:latin typeface="Calibri" panose="020F0502020204030204" pitchFamily="34" charset="0"/>
                <a:ea typeface="Calibri" panose="020F0502020204030204" pitchFamily="34" charset="0"/>
                <a:cs typeface="Calibri" panose="020F0502020204030204" pitchFamily="34" charset="0"/>
              </a:rPr>
              <a:t>.</a:t>
            </a:r>
            <a:endParaRPr lang="tr-TR" sz="23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sz="2300" dirty="0">
                <a:effectLst/>
                <a:latin typeface="Calibri" panose="020F0502020204030204" pitchFamily="34" charset="0"/>
                <a:ea typeface="Calibri" panose="020F0502020204030204" pitchFamily="34" charset="0"/>
                <a:cs typeface="Calibri" panose="020F0502020204030204" pitchFamily="34" charset="0"/>
                <a:sym typeface="Wingdings 2" panose="05020102010507070707" pitchFamily="18" charset="2"/>
              </a:rPr>
              <a:t></a:t>
            </a:r>
            <a:r>
              <a:rPr lang="en-GB" sz="2300" dirty="0">
                <a:effectLst/>
                <a:latin typeface="Calibri" panose="020F0502020204030204" pitchFamily="34" charset="0"/>
                <a:ea typeface="Calibri" panose="020F0502020204030204" pitchFamily="34" charset="0"/>
                <a:cs typeface="Calibri" panose="020F0502020204030204" pitchFamily="34" charset="0"/>
              </a:rPr>
              <a:t> </a:t>
            </a:r>
            <a:r>
              <a:rPr lang="en-GB" sz="2300" dirty="0" err="1">
                <a:effectLst/>
                <a:latin typeface="Calibri" panose="020F0502020204030204" pitchFamily="34" charset="0"/>
                <a:ea typeface="Calibri" panose="020F0502020204030204" pitchFamily="34" charset="0"/>
                <a:cs typeface="Calibri" panose="020F0502020204030204" pitchFamily="34" charset="0"/>
              </a:rPr>
              <a:t>İkinci</a:t>
            </a:r>
            <a:r>
              <a:rPr lang="en-GB" sz="2300" dirty="0">
                <a:effectLst/>
                <a:latin typeface="Calibri" panose="020F0502020204030204" pitchFamily="34" charset="0"/>
                <a:ea typeface="Calibri" panose="020F0502020204030204" pitchFamily="34" charset="0"/>
                <a:cs typeface="Calibri" panose="020F0502020204030204" pitchFamily="34" charset="0"/>
              </a:rPr>
              <a:t> </a:t>
            </a:r>
            <a:r>
              <a:rPr lang="en-GB" sz="2300" dirty="0" err="1">
                <a:effectLst/>
                <a:latin typeface="Calibri" panose="020F0502020204030204" pitchFamily="34" charset="0"/>
                <a:ea typeface="Calibri" panose="020F0502020204030204" pitchFamily="34" charset="0"/>
                <a:cs typeface="Calibri" panose="020F0502020204030204" pitchFamily="34" charset="0"/>
              </a:rPr>
              <a:t>öğretim</a:t>
            </a:r>
            <a:r>
              <a:rPr lang="en-GB" sz="2300" dirty="0">
                <a:effectLst/>
                <a:latin typeface="Calibri" panose="020F0502020204030204" pitchFamily="34" charset="0"/>
                <a:ea typeface="Calibri" panose="020F0502020204030204" pitchFamily="34" charset="0"/>
                <a:cs typeface="Calibri" panose="020F0502020204030204" pitchFamily="34" charset="0"/>
              </a:rPr>
              <a:t> </a:t>
            </a:r>
            <a:r>
              <a:rPr lang="en-GB" sz="2300" dirty="0" err="1">
                <a:effectLst/>
                <a:latin typeface="Calibri" panose="020F0502020204030204" pitchFamily="34" charset="0"/>
                <a:ea typeface="Calibri" panose="020F0502020204030204" pitchFamily="34" charset="0"/>
                <a:cs typeface="Calibri" panose="020F0502020204030204" pitchFamily="34" charset="0"/>
              </a:rPr>
              <a:t>öğrencileri</a:t>
            </a:r>
            <a:r>
              <a:rPr lang="en-GB" sz="2300" dirty="0">
                <a:effectLst/>
                <a:latin typeface="Calibri" panose="020F0502020204030204" pitchFamily="34" charset="0"/>
                <a:ea typeface="Calibri" panose="020F0502020204030204" pitchFamily="34" charset="0"/>
                <a:cs typeface="Calibri" panose="020F0502020204030204" pitchFamily="34" charset="0"/>
              </a:rPr>
              <a:t> her </a:t>
            </a:r>
            <a:r>
              <a:rPr lang="en-GB" sz="2300" dirty="0" err="1">
                <a:effectLst/>
                <a:latin typeface="Calibri" panose="020F0502020204030204" pitchFamily="34" charset="0"/>
                <a:ea typeface="Calibri" panose="020F0502020204030204" pitchFamily="34" charset="0"/>
                <a:cs typeface="Calibri" panose="020F0502020204030204" pitchFamily="34" charset="0"/>
              </a:rPr>
              <a:t>yarıyılda</a:t>
            </a:r>
            <a:r>
              <a:rPr lang="en-GB" sz="2300" dirty="0">
                <a:effectLst/>
                <a:latin typeface="Calibri" panose="020F0502020204030204" pitchFamily="34" charset="0"/>
                <a:ea typeface="Calibri" panose="020F0502020204030204" pitchFamily="34" charset="0"/>
                <a:cs typeface="Calibri" panose="020F0502020204030204" pitchFamily="34" charset="0"/>
              </a:rPr>
              <a:t> </a:t>
            </a:r>
            <a:r>
              <a:rPr lang="en-GB" sz="2300" dirty="0" err="1">
                <a:effectLst/>
                <a:latin typeface="Calibri" panose="020F0502020204030204" pitchFamily="34" charset="0"/>
                <a:ea typeface="Calibri" panose="020F0502020204030204" pitchFamily="34" charset="0"/>
                <a:cs typeface="Calibri" panose="020F0502020204030204" pitchFamily="34" charset="0"/>
              </a:rPr>
              <a:t>kendi</a:t>
            </a:r>
            <a:r>
              <a:rPr lang="en-GB" sz="2300" dirty="0">
                <a:effectLst/>
                <a:latin typeface="Calibri" panose="020F0502020204030204" pitchFamily="34" charset="0"/>
                <a:ea typeface="Calibri" panose="020F0502020204030204" pitchFamily="34" charset="0"/>
                <a:cs typeface="Calibri" panose="020F0502020204030204" pitchFamily="34" charset="0"/>
              </a:rPr>
              <a:t> </a:t>
            </a:r>
            <a:r>
              <a:rPr lang="en-GB" sz="2300" dirty="0" err="1">
                <a:effectLst/>
                <a:latin typeface="Calibri" panose="020F0502020204030204" pitchFamily="34" charset="0"/>
                <a:ea typeface="Calibri" panose="020F0502020204030204" pitchFamily="34" charset="0"/>
                <a:cs typeface="Calibri" panose="020F0502020204030204" pitchFamily="34" charset="0"/>
              </a:rPr>
              <a:t>bölümleri</a:t>
            </a:r>
            <a:r>
              <a:rPr lang="en-GB" sz="2300" dirty="0">
                <a:effectLst/>
                <a:latin typeface="Calibri" panose="020F0502020204030204" pitchFamily="34" charset="0"/>
                <a:ea typeface="Calibri" panose="020F0502020204030204" pitchFamily="34" charset="0"/>
                <a:cs typeface="Calibri" panose="020F0502020204030204" pitchFamily="34" charset="0"/>
              </a:rPr>
              <a:t> </a:t>
            </a:r>
            <a:r>
              <a:rPr lang="en-GB" sz="2300" dirty="0" err="1">
                <a:effectLst/>
                <a:latin typeface="Calibri" panose="020F0502020204030204" pitchFamily="34" charset="0"/>
                <a:ea typeface="Calibri" panose="020F0502020204030204" pitchFamily="34" charset="0"/>
                <a:cs typeface="Calibri" panose="020F0502020204030204" pitchFamily="34" charset="0"/>
              </a:rPr>
              <a:t>tarafından</a:t>
            </a:r>
            <a:r>
              <a:rPr lang="en-GB" sz="2300" dirty="0">
                <a:effectLst/>
                <a:latin typeface="Calibri" panose="020F0502020204030204" pitchFamily="34" charset="0"/>
                <a:ea typeface="Calibri" panose="020F0502020204030204" pitchFamily="34" charset="0"/>
                <a:cs typeface="Calibri" panose="020F0502020204030204" pitchFamily="34" charset="0"/>
              </a:rPr>
              <a:t> </a:t>
            </a:r>
            <a:r>
              <a:rPr lang="en-GB" sz="2300" dirty="0" err="1">
                <a:effectLst/>
                <a:latin typeface="Calibri" panose="020F0502020204030204" pitchFamily="34" charset="0"/>
                <a:ea typeface="Calibri" panose="020F0502020204030204" pitchFamily="34" charset="0"/>
                <a:cs typeface="Calibri" panose="020F0502020204030204" pitchFamily="34" charset="0"/>
              </a:rPr>
              <a:t>tahakkuk</a:t>
            </a:r>
            <a:r>
              <a:rPr lang="en-GB" sz="2300" dirty="0">
                <a:effectLst/>
                <a:latin typeface="Calibri" panose="020F0502020204030204" pitchFamily="34" charset="0"/>
                <a:ea typeface="Calibri" panose="020F0502020204030204" pitchFamily="34" charset="0"/>
                <a:cs typeface="Calibri" panose="020F0502020204030204" pitchFamily="34" charset="0"/>
              </a:rPr>
              <a:t> </a:t>
            </a:r>
            <a:r>
              <a:rPr lang="en-GB" sz="2300" dirty="0" err="1">
                <a:effectLst/>
                <a:latin typeface="Calibri" panose="020F0502020204030204" pitchFamily="34" charset="0"/>
                <a:ea typeface="Calibri" panose="020F0502020204030204" pitchFamily="34" charset="0"/>
                <a:cs typeface="Calibri" panose="020F0502020204030204" pitchFamily="34" charset="0"/>
              </a:rPr>
              <a:t>ettirilen</a:t>
            </a:r>
            <a:r>
              <a:rPr lang="en-GB" sz="2300" dirty="0">
                <a:effectLst/>
                <a:latin typeface="Calibri" panose="020F0502020204030204" pitchFamily="34" charset="0"/>
                <a:ea typeface="Calibri" panose="020F0502020204030204" pitchFamily="34" charset="0"/>
                <a:cs typeface="Calibri" panose="020F0502020204030204" pitchFamily="34" charset="0"/>
              </a:rPr>
              <a:t> </a:t>
            </a:r>
            <a:r>
              <a:rPr lang="en-GB" sz="2300" dirty="0" err="1">
                <a:effectLst/>
                <a:latin typeface="Calibri" panose="020F0502020204030204" pitchFamily="34" charset="0"/>
                <a:ea typeface="Calibri" panose="020F0502020204030204" pitchFamily="34" charset="0"/>
                <a:cs typeface="Calibri" panose="020F0502020204030204" pitchFamily="34" charset="0"/>
              </a:rPr>
              <a:t>öğrenci</a:t>
            </a:r>
            <a:r>
              <a:rPr lang="en-GB" sz="2300" dirty="0">
                <a:effectLst/>
                <a:latin typeface="Calibri" panose="020F0502020204030204" pitchFamily="34" charset="0"/>
                <a:ea typeface="Calibri" panose="020F0502020204030204" pitchFamily="34" charset="0"/>
                <a:cs typeface="Calibri" panose="020F0502020204030204" pitchFamily="34" charset="0"/>
              </a:rPr>
              <a:t> </a:t>
            </a:r>
            <a:r>
              <a:rPr lang="en-GB" sz="2300" dirty="0" err="1">
                <a:effectLst/>
                <a:latin typeface="Calibri" panose="020F0502020204030204" pitchFamily="34" charset="0"/>
                <a:ea typeface="Calibri" panose="020F0502020204030204" pitchFamily="34" charset="0"/>
                <a:cs typeface="Calibri" panose="020F0502020204030204" pitchFamily="34" charset="0"/>
              </a:rPr>
              <a:t>harçlarını</a:t>
            </a:r>
            <a:r>
              <a:rPr lang="en-GB" sz="2300" dirty="0">
                <a:effectLst/>
                <a:latin typeface="Calibri" panose="020F0502020204030204" pitchFamily="34" charset="0"/>
                <a:ea typeface="Calibri" panose="020F0502020204030204" pitchFamily="34" charset="0"/>
                <a:cs typeface="Calibri" panose="020F0502020204030204" pitchFamily="34" charset="0"/>
              </a:rPr>
              <a:t> </a:t>
            </a:r>
            <a:r>
              <a:rPr lang="en-GB" sz="2300" dirty="0" err="1">
                <a:effectLst/>
                <a:latin typeface="Calibri" panose="020F0502020204030204" pitchFamily="34" charset="0"/>
                <a:ea typeface="Calibri" panose="020F0502020204030204" pitchFamily="34" charset="0"/>
                <a:cs typeface="Calibri" panose="020F0502020204030204" pitchFamily="34" charset="0"/>
              </a:rPr>
              <a:t>ilan</a:t>
            </a:r>
            <a:r>
              <a:rPr lang="en-GB" sz="2300" dirty="0">
                <a:effectLst/>
                <a:latin typeface="Calibri" panose="020F0502020204030204" pitchFamily="34" charset="0"/>
                <a:ea typeface="Calibri" panose="020F0502020204030204" pitchFamily="34" charset="0"/>
                <a:cs typeface="Calibri" panose="020F0502020204030204" pitchFamily="34" charset="0"/>
              </a:rPr>
              <a:t> </a:t>
            </a:r>
            <a:r>
              <a:rPr lang="en-GB" sz="2300" dirty="0" err="1">
                <a:effectLst/>
                <a:latin typeface="Calibri" panose="020F0502020204030204" pitchFamily="34" charset="0"/>
                <a:ea typeface="Calibri" panose="020F0502020204030204" pitchFamily="34" charset="0"/>
                <a:cs typeface="Calibri" panose="020F0502020204030204" pitchFamily="34" charset="0"/>
              </a:rPr>
              <a:t>edilen</a:t>
            </a:r>
            <a:r>
              <a:rPr lang="en-GB" sz="2300" dirty="0">
                <a:effectLst/>
                <a:latin typeface="Calibri" panose="020F0502020204030204" pitchFamily="34" charset="0"/>
                <a:ea typeface="Calibri" panose="020F0502020204030204" pitchFamily="34" charset="0"/>
                <a:cs typeface="Calibri" panose="020F0502020204030204" pitchFamily="34" charset="0"/>
              </a:rPr>
              <a:t> </a:t>
            </a:r>
            <a:r>
              <a:rPr lang="en-GB" sz="2300" dirty="0" err="1">
                <a:effectLst/>
                <a:latin typeface="Calibri" panose="020F0502020204030204" pitchFamily="34" charset="0"/>
                <a:ea typeface="Calibri" panose="020F0502020204030204" pitchFamily="34" charset="0"/>
                <a:cs typeface="Calibri" panose="020F0502020204030204" pitchFamily="34" charset="0"/>
              </a:rPr>
              <a:t>tarihlerde</a:t>
            </a:r>
            <a:r>
              <a:rPr lang="en-GB" sz="2300" dirty="0">
                <a:effectLst/>
                <a:latin typeface="Calibri" panose="020F0502020204030204" pitchFamily="34" charset="0"/>
                <a:ea typeface="Calibri" panose="020F0502020204030204" pitchFamily="34" charset="0"/>
                <a:cs typeface="Calibri" panose="020F0502020204030204" pitchFamily="34" charset="0"/>
              </a:rPr>
              <a:t> </a:t>
            </a:r>
            <a:r>
              <a:rPr lang="en-GB" sz="2300" dirty="0" err="1">
                <a:effectLst/>
                <a:latin typeface="Calibri" panose="020F0502020204030204" pitchFamily="34" charset="0"/>
                <a:ea typeface="Calibri" panose="020F0502020204030204" pitchFamily="34" charset="0"/>
                <a:cs typeface="Calibri" panose="020F0502020204030204" pitchFamily="34" charset="0"/>
              </a:rPr>
              <a:t>öderler</a:t>
            </a:r>
            <a:r>
              <a:rPr lang="en-GB" sz="2300" dirty="0">
                <a:effectLst/>
                <a:latin typeface="Calibri" panose="020F0502020204030204" pitchFamily="34" charset="0"/>
                <a:ea typeface="Calibri" panose="020F0502020204030204" pitchFamily="34" charset="0"/>
                <a:cs typeface="Calibri" panose="020F0502020204030204" pitchFamily="34" charset="0"/>
              </a:rPr>
              <a:t>. </a:t>
            </a:r>
            <a:r>
              <a:rPr lang="en-GB" sz="2300" dirty="0" err="1">
                <a:effectLst/>
                <a:latin typeface="Calibri" panose="020F0502020204030204" pitchFamily="34" charset="0"/>
                <a:ea typeface="Calibri" panose="020F0502020204030204" pitchFamily="34" charset="0"/>
                <a:cs typeface="Calibri" panose="020F0502020204030204" pitchFamily="34" charset="0"/>
              </a:rPr>
              <a:t>Hazırlık</a:t>
            </a:r>
            <a:r>
              <a:rPr lang="en-GB" sz="2300" dirty="0">
                <a:effectLst/>
                <a:latin typeface="Calibri" panose="020F0502020204030204" pitchFamily="34" charset="0"/>
                <a:ea typeface="Calibri" panose="020F0502020204030204" pitchFamily="34" charset="0"/>
                <a:cs typeface="Calibri" panose="020F0502020204030204" pitchFamily="34" charset="0"/>
              </a:rPr>
              <a:t> </a:t>
            </a:r>
            <a:r>
              <a:rPr lang="en-GB" sz="2300" dirty="0" err="1">
                <a:effectLst/>
                <a:latin typeface="Calibri" panose="020F0502020204030204" pitchFamily="34" charset="0"/>
                <a:ea typeface="Calibri" panose="020F0502020204030204" pitchFamily="34" charset="0"/>
                <a:cs typeface="Calibri" panose="020F0502020204030204" pitchFamily="34" charset="0"/>
              </a:rPr>
              <a:t>programına</a:t>
            </a:r>
            <a:r>
              <a:rPr lang="en-GB" sz="2300" dirty="0">
                <a:effectLst/>
                <a:latin typeface="Calibri" panose="020F0502020204030204" pitchFamily="34" charset="0"/>
                <a:ea typeface="Calibri" panose="020F0502020204030204" pitchFamily="34" charset="0"/>
                <a:cs typeface="Calibri" panose="020F0502020204030204" pitchFamily="34" charset="0"/>
              </a:rPr>
              <a:t> </a:t>
            </a:r>
            <a:r>
              <a:rPr lang="en-GB" sz="2300" dirty="0" err="1">
                <a:effectLst/>
                <a:latin typeface="Calibri" panose="020F0502020204030204" pitchFamily="34" charset="0"/>
                <a:ea typeface="Calibri" panose="020F0502020204030204" pitchFamily="34" charset="0"/>
                <a:cs typeface="Calibri" panose="020F0502020204030204" pitchFamily="34" charset="0"/>
              </a:rPr>
              <a:t>kayıt</a:t>
            </a:r>
            <a:r>
              <a:rPr lang="en-GB" sz="2300" dirty="0">
                <a:effectLst/>
                <a:latin typeface="Calibri" panose="020F0502020204030204" pitchFamily="34" charset="0"/>
                <a:ea typeface="Calibri" panose="020F0502020204030204" pitchFamily="34" charset="0"/>
                <a:cs typeface="Calibri" panose="020F0502020204030204" pitchFamily="34" charset="0"/>
              </a:rPr>
              <a:t> </a:t>
            </a:r>
            <a:r>
              <a:rPr lang="en-GB" sz="2300" dirty="0" err="1">
                <a:effectLst/>
                <a:latin typeface="Calibri" panose="020F0502020204030204" pitchFamily="34" charset="0"/>
                <a:ea typeface="Calibri" panose="020F0502020204030204" pitchFamily="34" charset="0"/>
                <a:cs typeface="Calibri" panose="020F0502020204030204" pitchFamily="34" charset="0"/>
              </a:rPr>
              <a:t>yaptırıp</a:t>
            </a:r>
            <a:r>
              <a:rPr lang="en-GB" sz="2300" dirty="0">
                <a:effectLst/>
                <a:latin typeface="Calibri" panose="020F0502020204030204" pitchFamily="34" charset="0"/>
                <a:ea typeface="Calibri" panose="020F0502020204030204" pitchFamily="34" charset="0"/>
                <a:cs typeface="Calibri" panose="020F0502020204030204" pitchFamily="34" charset="0"/>
              </a:rPr>
              <a:t> 1(</a:t>
            </a:r>
            <a:r>
              <a:rPr lang="en-GB" sz="2300" dirty="0" err="1">
                <a:effectLst/>
                <a:latin typeface="Calibri" panose="020F0502020204030204" pitchFamily="34" charset="0"/>
                <a:ea typeface="Calibri" panose="020F0502020204030204" pitchFamily="34" charset="0"/>
                <a:cs typeface="Calibri" panose="020F0502020204030204" pitchFamily="34" charset="0"/>
              </a:rPr>
              <a:t>bir</a:t>
            </a:r>
            <a:r>
              <a:rPr lang="en-GB" sz="2300" dirty="0">
                <a:effectLst/>
                <a:latin typeface="Calibri" panose="020F0502020204030204" pitchFamily="34" charset="0"/>
                <a:ea typeface="Calibri" panose="020F0502020204030204" pitchFamily="34" charset="0"/>
                <a:cs typeface="Calibri" panose="020F0502020204030204" pitchFamily="34" charset="0"/>
              </a:rPr>
              <a:t>) </a:t>
            </a:r>
            <a:r>
              <a:rPr lang="en-GB" sz="2300" dirty="0" err="1">
                <a:effectLst/>
                <a:latin typeface="Calibri" panose="020F0502020204030204" pitchFamily="34" charset="0"/>
                <a:ea typeface="Calibri" panose="020F0502020204030204" pitchFamily="34" charset="0"/>
                <a:cs typeface="Calibri" panose="020F0502020204030204" pitchFamily="34" charset="0"/>
              </a:rPr>
              <a:t>yıl</a:t>
            </a:r>
            <a:r>
              <a:rPr lang="en-GB" sz="2300" dirty="0">
                <a:effectLst/>
                <a:latin typeface="Calibri" panose="020F0502020204030204" pitchFamily="34" charset="0"/>
                <a:ea typeface="Calibri" panose="020F0502020204030204" pitchFamily="34" charset="0"/>
                <a:cs typeface="Calibri" panose="020F0502020204030204" pitchFamily="34" charset="0"/>
              </a:rPr>
              <a:t> </a:t>
            </a:r>
            <a:r>
              <a:rPr lang="en-GB" sz="2300" dirty="0" err="1">
                <a:effectLst/>
                <a:latin typeface="Calibri" panose="020F0502020204030204" pitchFamily="34" charset="0"/>
                <a:ea typeface="Calibri" panose="020F0502020204030204" pitchFamily="34" charset="0"/>
                <a:cs typeface="Calibri" panose="020F0502020204030204" pitchFamily="34" charset="0"/>
              </a:rPr>
              <a:t>hazırlık</a:t>
            </a:r>
            <a:r>
              <a:rPr lang="en-GB" sz="2300" dirty="0">
                <a:effectLst/>
                <a:latin typeface="Calibri" panose="020F0502020204030204" pitchFamily="34" charset="0"/>
                <a:ea typeface="Calibri" panose="020F0502020204030204" pitchFamily="34" charset="0"/>
                <a:cs typeface="Calibri" panose="020F0502020204030204" pitchFamily="34" charset="0"/>
              </a:rPr>
              <a:t> </a:t>
            </a:r>
            <a:r>
              <a:rPr lang="en-GB" sz="2300" dirty="0" err="1">
                <a:effectLst/>
                <a:latin typeface="Calibri" panose="020F0502020204030204" pitchFamily="34" charset="0"/>
                <a:ea typeface="Calibri" panose="020F0502020204030204" pitchFamily="34" charset="0"/>
                <a:cs typeface="Calibri" panose="020F0502020204030204" pitchFamily="34" charset="0"/>
              </a:rPr>
              <a:t>alan</a:t>
            </a:r>
            <a:r>
              <a:rPr lang="en-GB" sz="2300" dirty="0">
                <a:effectLst/>
                <a:latin typeface="Calibri" panose="020F0502020204030204" pitchFamily="34" charset="0"/>
                <a:ea typeface="Calibri" panose="020F0502020204030204" pitchFamily="34" charset="0"/>
                <a:cs typeface="Calibri" panose="020F0502020204030204" pitchFamily="34" charset="0"/>
              </a:rPr>
              <a:t> </a:t>
            </a:r>
            <a:r>
              <a:rPr lang="en-GB" sz="2300" dirty="0" err="1">
                <a:effectLst/>
                <a:latin typeface="Calibri" panose="020F0502020204030204" pitchFamily="34" charset="0"/>
                <a:ea typeface="Calibri" panose="020F0502020204030204" pitchFamily="34" charset="0"/>
                <a:cs typeface="Calibri" panose="020F0502020204030204" pitchFamily="34" charset="0"/>
              </a:rPr>
              <a:t>fakat</a:t>
            </a:r>
            <a:r>
              <a:rPr lang="en-GB" sz="2300" dirty="0">
                <a:effectLst/>
                <a:latin typeface="Calibri" panose="020F0502020204030204" pitchFamily="34" charset="0"/>
                <a:ea typeface="Calibri" panose="020F0502020204030204" pitchFamily="34" charset="0"/>
                <a:cs typeface="Calibri" panose="020F0502020204030204" pitchFamily="34" charset="0"/>
              </a:rPr>
              <a:t> </a:t>
            </a:r>
            <a:r>
              <a:rPr lang="en-GB" sz="2300" dirty="0" err="1">
                <a:effectLst/>
                <a:latin typeface="Calibri" panose="020F0502020204030204" pitchFamily="34" charset="0"/>
                <a:ea typeface="Calibri" panose="020F0502020204030204" pitchFamily="34" charset="0"/>
                <a:cs typeface="Calibri" panose="020F0502020204030204" pitchFamily="34" charset="0"/>
              </a:rPr>
              <a:t>başarısız</a:t>
            </a:r>
            <a:r>
              <a:rPr lang="en-GB" sz="2300" dirty="0">
                <a:effectLst/>
                <a:latin typeface="Calibri" panose="020F0502020204030204" pitchFamily="34" charset="0"/>
                <a:ea typeface="Calibri" panose="020F0502020204030204" pitchFamily="34" charset="0"/>
                <a:cs typeface="Calibri" panose="020F0502020204030204" pitchFamily="34" charset="0"/>
              </a:rPr>
              <a:t> </a:t>
            </a:r>
            <a:r>
              <a:rPr lang="en-GB" sz="2300" dirty="0" err="1">
                <a:effectLst/>
                <a:latin typeface="Calibri" panose="020F0502020204030204" pitchFamily="34" charset="0"/>
                <a:ea typeface="Calibri" panose="020F0502020204030204" pitchFamily="34" charset="0"/>
                <a:cs typeface="Calibri" panose="020F0502020204030204" pitchFamily="34" charset="0"/>
              </a:rPr>
              <a:t>olup</a:t>
            </a:r>
            <a:r>
              <a:rPr lang="en-GB" sz="2300" dirty="0">
                <a:effectLst/>
                <a:latin typeface="Calibri" panose="020F0502020204030204" pitchFamily="34" charset="0"/>
                <a:ea typeface="Calibri" panose="020F0502020204030204" pitchFamily="34" charset="0"/>
                <a:cs typeface="Calibri" panose="020F0502020204030204" pitchFamily="34" charset="0"/>
              </a:rPr>
              <a:t> 2. </a:t>
            </a:r>
            <a:r>
              <a:rPr lang="en-GB" sz="2300" dirty="0" err="1">
                <a:effectLst/>
                <a:latin typeface="Calibri" panose="020F0502020204030204" pitchFamily="34" charset="0"/>
                <a:ea typeface="Calibri" panose="020F0502020204030204" pitchFamily="34" charset="0"/>
                <a:cs typeface="Calibri" panose="020F0502020204030204" pitchFamily="34" charset="0"/>
              </a:rPr>
              <a:t>Yıla</a:t>
            </a:r>
            <a:r>
              <a:rPr lang="en-GB" sz="2300" dirty="0">
                <a:effectLst/>
                <a:latin typeface="Calibri" panose="020F0502020204030204" pitchFamily="34" charset="0"/>
                <a:ea typeface="Calibri" panose="020F0502020204030204" pitchFamily="34" charset="0"/>
                <a:cs typeface="Calibri" panose="020F0502020204030204" pitchFamily="34" charset="0"/>
              </a:rPr>
              <a:t> </a:t>
            </a:r>
            <a:r>
              <a:rPr lang="en-GB" sz="2300" dirty="0" err="1">
                <a:effectLst/>
                <a:latin typeface="Calibri" panose="020F0502020204030204" pitchFamily="34" charset="0"/>
                <a:ea typeface="Calibri" panose="020F0502020204030204" pitchFamily="34" charset="0"/>
                <a:cs typeface="Calibri" panose="020F0502020204030204" pitchFamily="34" charset="0"/>
              </a:rPr>
              <a:t>kalan</a:t>
            </a:r>
            <a:r>
              <a:rPr lang="en-GB" sz="2300" dirty="0">
                <a:effectLst/>
                <a:latin typeface="Calibri" panose="020F0502020204030204" pitchFamily="34" charset="0"/>
                <a:ea typeface="Calibri" panose="020F0502020204030204" pitchFamily="34" charset="0"/>
                <a:cs typeface="Calibri" panose="020F0502020204030204" pitchFamily="34" charset="0"/>
              </a:rPr>
              <a:t> </a:t>
            </a:r>
            <a:r>
              <a:rPr lang="en-GB" sz="2300" dirty="0" err="1">
                <a:effectLst/>
                <a:latin typeface="Calibri" panose="020F0502020204030204" pitchFamily="34" charset="0"/>
                <a:ea typeface="Calibri" panose="020F0502020204030204" pitchFamily="34" charset="0"/>
                <a:cs typeface="Calibri" panose="020F0502020204030204" pitchFamily="34" charset="0"/>
              </a:rPr>
              <a:t>örgün</a:t>
            </a:r>
            <a:r>
              <a:rPr lang="en-GB" sz="2300" dirty="0">
                <a:effectLst/>
                <a:latin typeface="Calibri" panose="020F0502020204030204" pitchFamily="34" charset="0"/>
                <a:ea typeface="Calibri" panose="020F0502020204030204" pitchFamily="34" charset="0"/>
                <a:cs typeface="Calibri" panose="020F0502020204030204" pitchFamily="34" charset="0"/>
              </a:rPr>
              <a:t> </a:t>
            </a:r>
            <a:r>
              <a:rPr lang="en-GB" sz="2300" dirty="0" err="1">
                <a:effectLst/>
                <a:latin typeface="Calibri" panose="020F0502020204030204" pitchFamily="34" charset="0"/>
                <a:ea typeface="Calibri" panose="020F0502020204030204" pitchFamily="34" charset="0"/>
                <a:cs typeface="Calibri" panose="020F0502020204030204" pitchFamily="34" charset="0"/>
              </a:rPr>
              <a:t>öğretim</a:t>
            </a:r>
            <a:r>
              <a:rPr lang="en-GB" sz="2300" dirty="0">
                <a:effectLst/>
                <a:latin typeface="Calibri" panose="020F0502020204030204" pitchFamily="34" charset="0"/>
                <a:ea typeface="Calibri" panose="020F0502020204030204" pitchFamily="34" charset="0"/>
                <a:cs typeface="Calibri" panose="020F0502020204030204" pitchFamily="34" charset="0"/>
              </a:rPr>
              <a:t> </a:t>
            </a:r>
            <a:r>
              <a:rPr lang="en-GB" sz="2300" dirty="0" err="1">
                <a:effectLst/>
                <a:latin typeface="Calibri" panose="020F0502020204030204" pitchFamily="34" charset="0"/>
                <a:ea typeface="Calibri" panose="020F0502020204030204" pitchFamily="34" charset="0"/>
                <a:cs typeface="Calibri" panose="020F0502020204030204" pitchFamily="34" charset="0"/>
              </a:rPr>
              <a:t>ücretleri</a:t>
            </a:r>
            <a:r>
              <a:rPr lang="en-GB" sz="2300" dirty="0">
                <a:effectLst/>
                <a:latin typeface="Calibri" panose="020F0502020204030204" pitchFamily="34" charset="0"/>
                <a:ea typeface="Calibri" panose="020F0502020204030204" pitchFamily="34" charset="0"/>
                <a:cs typeface="Calibri" panose="020F0502020204030204" pitchFamily="34" charset="0"/>
              </a:rPr>
              <a:t> 2. </a:t>
            </a:r>
            <a:r>
              <a:rPr lang="en-GB" sz="2300" dirty="0" err="1">
                <a:effectLst/>
                <a:latin typeface="Calibri" panose="020F0502020204030204" pitchFamily="34" charset="0"/>
                <a:ea typeface="Calibri" panose="020F0502020204030204" pitchFamily="34" charset="0"/>
                <a:cs typeface="Calibri" panose="020F0502020204030204" pitchFamily="34" charset="0"/>
              </a:rPr>
              <a:t>Yıl</a:t>
            </a:r>
            <a:r>
              <a:rPr lang="en-GB" sz="2300" dirty="0">
                <a:effectLst/>
                <a:latin typeface="Calibri" panose="020F0502020204030204" pitchFamily="34" charset="0"/>
                <a:ea typeface="Calibri" panose="020F0502020204030204" pitchFamily="34" charset="0"/>
                <a:cs typeface="Calibri" panose="020F0502020204030204" pitchFamily="34" charset="0"/>
              </a:rPr>
              <a:t> </a:t>
            </a:r>
            <a:r>
              <a:rPr lang="en-GB" sz="2300" dirty="0" err="1">
                <a:effectLst/>
                <a:latin typeface="Calibri" panose="020F0502020204030204" pitchFamily="34" charset="0"/>
                <a:ea typeface="Calibri" panose="020F0502020204030204" pitchFamily="34" charset="0"/>
                <a:cs typeface="Calibri" panose="020F0502020204030204" pitchFamily="34" charset="0"/>
              </a:rPr>
              <a:t>için</a:t>
            </a:r>
            <a:r>
              <a:rPr lang="en-GB" sz="2300" dirty="0">
                <a:effectLst/>
                <a:latin typeface="Calibri" panose="020F0502020204030204" pitchFamily="34" charset="0"/>
                <a:ea typeface="Calibri" panose="020F0502020204030204" pitchFamily="34" charset="0"/>
                <a:cs typeface="Calibri" panose="020F0502020204030204" pitchFamily="34" charset="0"/>
              </a:rPr>
              <a:t> </a:t>
            </a:r>
            <a:r>
              <a:rPr lang="en-GB" sz="2300" dirty="0" err="1">
                <a:effectLst/>
                <a:latin typeface="Calibri" panose="020F0502020204030204" pitchFamily="34" charset="0"/>
                <a:ea typeface="Calibri" panose="020F0502020204030204" pitchFamily="34" charset="0"/>
                <a:cs typeface="Calibri" panose="020F0502020204030204" pitchFamily="34" charset="0"/>
              </a:rPr>
              <a:t>kendi</a:t>
            </a:r>
            <a:r>
              <a:rPr lang="en-GB" sz="2300" dirty="0">
                <a:effectLst/>
                <a:latin typeface="Calibri" panose="020F0502020204030204" pitchFamily="34" charset="0"/>
                <a:ea typeface="Calibri" panose="020F0502020204030204" pitchFamily="34" charset="0"/>
                <a:cs typeface="Calibri" panose="020F0502020204030204" pitchFamily="34" charset="0"/>
              </a:rPr>
              <a:t> </a:t>
            </a:r>
            <a:r>
              <a:rPr lang="en-GB" sz="2300" dirty="0" err="1">
                <a:effectLst/>
                <a:latin typeface="Calibri" panose="020F0502020204030204" pitchFamily="34" charset="0"/>
                <a:ea typeface="Calibri" panose="020F0502020204030204" pitchFamily="34" charset="0"/>
                <a:cs typeface="Calibri" panose="020F0502020204030204" pitchFamily="34" charset="0"/>
              </a:rPr>
              <a:t>bölümlerince</a:t>
            </a:r>
            <a:r>
              <a:rPr lang="en-GB" sz="2300" dirty="0">
                <a:effectLst/>
                <a:latin typeface="Calibri" panose="020F0502020204030204" pitchFamily="34" charset="0"/>
                <a:ea typeface="Calibri" panose="020F0502020204030204" pitchFamily="34" charset="0"/>
                <a:cs typeface="Calibri" panose="020F0502020204030204" pitchFamily="34" charset="0"/>
              </a:rPr>
              <a:t> </a:t>
            </a:r>
            <a:r>
              <a:rPr lang="en-GB" sz="2300" dirty="0" err="1">
                <a:effectLst/>
                <a:latin typeface="Calibri" panose="020F0502020204030204" pitchFamily="34" charset="0"/>
                <a:ea typeface="Calibri" panose="020F0502020204030204" pitchFamily="34" charset="0"/>
                <a:cs typeface="Calibri" panose="020F0502020204030204" pitchFamily="34" charset="0"/>
              </a:rPr>
              <a:t>tahakkuk</a:t>
            </a:r>
            <a:r>
              <a:rPr lang="en-GB" sz="2300" dirty="0">
                <a:effectLst/>
                <a:latin typeface="Calibri" panose="020F0502020204030204" pitchFamily="34" charset="0"/>
                <a:ea typeface="Calibri" panose="020F0502020204030204" pitchFamily="34" charset="0"/>
                <a:cs typeface="Calibri" panose="020F0502020204030204" pitchFamily="34" charset="0"/>
              </a:rPr>
              <a:t> </a:t>
            </a:r>
            <a:r>
              <a:rPr lang="en-GB" sz="2300" dirty="0" err="1">
                <a:effectLst/>
                <a:latin typeface="Calibri" panose="020F0502020204030204" pitchFamily="34" charset="0"/>
                <a:ea typeface="Calibri" panose="020F0502020204030204" pitchFamily="34" charset="0"/>
                <a:cs typeface="Calibri" panose="020F0502020204030204" pitchFamily="34" charset="0"/>
              </a:rPr>
              <a:t>ettirilen</a:t>
            </a:r>
            <a:r>
              <a:rPr lang="en-GB" sz="2300" dirty="0">
                <a:effectLst/>
                <a:latin typeface="Calibri" panose="020F0502020204030204" pitchFamily="34" charset="0"/>
                <a:ea typeface="Calibri" panose="020F0502020204030204" pitchFamily="34" charset="0"/>
                <a:cs typeface="Calibri" panose="020F0502020204030204" pitchFamily="34" charset="0"/>
              </a:rPr>
              <a:t> </a:t>
            </a:r>
            <a:r>
              <a:rPr lang="en-GB" sz="2300" dirty="0" err="1">
                <a:effectLst/>
                <a:latin typeface="Calibri" panose="020F0502020204030204" pitchFamily="34" charset="0"/>
                <a:ea typeface="Calibri" panose="020F0502020204030204" pitchFamily="34" charset="0"/>
                <a:cs typeface="Calibri" panose="020F0502020204030204" pitchFamily="34" charset="0"/>
              </a:rPr>
              <a:t>öğrenci</a:t>
            </a:r>
            <a:r>
              <a:rPr lang="en-GB" sz="2300" dirty="0">
                <a:effectLst/>
                <a:latin typeface="Calibri" panose="020F0502020204030204" pitchFamily="34" charset="0"/>
                <a:ea typeface="Calibri" panose="020F0502020204030204" pitchFamily="34" charset="0"/>
                <a:cs typeface="Calibri" panose="020F0502020204030204" pitchFamily="34" charset="0"/>
              </a:rPr>
              <a:t> </a:t>
            </a:r>
            <a:r>
              <a:rPr lang="en-GB" sz="2300" dirty="0" err="1">
                <a:effectLst/>
                <a:latin typeface="Calibri" panose="020F0502020204030204" pitchFamily="34" charset="0"/>
                <a:ea typeface="Calibri" panose="020F0502020204030204" pitchFamily="34" charset="0"/>
                <a:cs typeface="Calibri" panose="020F0502020204030204" pitchFamily="34" charset="0"/>
              </a:rPr>
              <a:t>harçlarını</a:t>
            </a:r>
            <a:r>
              <a:rPr lang="en-GB" sz="2300" dirty="0">
                <a:effectLst/>
                <a:latin typeface="Calibri" panose="020F0502020204030204" pitchFamily="34" charset="0"/>
                <a:ea typeface="Calibri" panose="020F0502020204030204" pitchFamily="34" charset="0"/>
                <a:cs typeface="Calibri" panose="020F0502020204030204" pitchFamily="34" charset="0"/>
              </a:rPr>
              <a:t> </a:t>
            </a:r>
            <a:r>
              <a:rPr lang="en-GB" sz="2300" dirty="0" err="1">
                <a:effectLst/>
                <a:latin typeface="Calibri" panose="020F0502020204030204" pitchFamily="34" charset="0"/>
                <a:ea typeface="Calibri" panose="020F0502020204030204" pitchFamily="34" charset="0"/>
                <a:cs typeface="Calibri" panose="020F0502020204030204" pitchFamily="34" charset="0"/>
              </a:rPr>
              <a:t>öderler</a:t>
            </a:r>
            <a:r>
              <a:rPr lang="en-GB" sz="2300" dirty="0">
                <a:effectLst/>
                <a:latin typeface="Calibri" panose="020F0502020204030204" pitchFamily="34" charset="0"/>
                <a:ea typeface="Calibri" panose="020F0502020204030204" pitchFamily="34" charset="0"/>
                <a:cs typeface="Calibri" panose="020F0502020204030204" pitchFamily="34" charset="0"/>
              </a:rPr>
              <a:t>. </a:t>
            </a:r>
            <a:r>
              <a:rPr lang="en-GB" sz="2300" dirty="0" err="1">
                <a:effectLst/>
                <a:latin typeface="Calibri" panose="020F0502020204030204" pitchFamily="34" charset="0"/>
                <a:ea typeface="Calibri" panose="020F0502020204030204" pitchFamily="34" charset="0"/>
                <a:cs typeface="Calibri" panose="020F0502020204030204" pitchFamily="34" charset="0"/>
              </a:rPr>
              <a:t>Yüksekokulumuz</a:t>
            </a:r>
            <a:r>
              <a:rPr lang="en-GB" sz="2300" dirty="0">
                <a:effectLst/>
                <a:latin typeface="Calibri" panose="020F0502020204030204" pitchFamily="34" charset="0"/>
                <a:ea typeface="Calibri" panose="020F0502020204030204" pitchFamily="34" charset="0"/>
                <a:cs typeface="Calibri" panose="020F0502020204030204" pitchFamily="34" charset="0"/>
              </a:rPr>
              <a:t> </a:t>
            </a:r>
            <a:r>
              <a:rPr lang="en-GB" sz="2300" dirty="0" err="1">
                <a:effectLst/>
                <a:latin typeface="Calibri" panose="020F0502020204030204" pitchFamily="34" charset="0"/>
                <a:ea typeface="Calibri" panose="020F0502020204030204" pitchFamily="34" charset="0"/>
                <a:cs typeface="Calibri" panose="020F0502020204030204" pitchFamily="34" charset="0"/>
              </a:rPr>
              <a:t>tarafından</a:t>
            </a:r>
            <a:r>
              <a:rPr lang="en-GB" sz="2300" dirty="0">
                <a:effectLst/>
                <a:latin typeface="Calibri" panose="020F0502020204030204" pitchFamily="34" charset="0"/>
                <a:ea typeface="Calibri" panose="020F0502020204030204" pitchFamily="34" charset="0"/>
                <a:cs typeface="Calibri" panose="020F0502020204030204" pitchFamily="34" charset="0"/>
              </a:rPr>
              <a:t> </a:t>
            </a:r>
            <a:r>
              <a:rPr lang="en-GB" sz="2300" dirty="0" err="1">
                <a:effectLst/>
                <a:latin typeface="Calibri" panose="020F0502020204030204" pitchFamily="34" charset="0"/>
                <a:ea typeface="Calibri" panose="020F0502020204030204" pitchFamily="34" charset="0"/>
                <a:cs typeface="Calibri" panose="020F0502020204030204" pitchFamily="34" charset="0"/>
              </a:rPr>
              <a:t>sınav</a:t>
            </a:r>
            <a:r>
              <a:rPr lang="en-GB" sz="2300" dirty="0">
                <a:effectLst/>
                <a:latin typeface="Calibri" panose="020F0502020204030204" pitchFamily="34" charset="0"/>
                <a:ea typeface="Calibri" panose="020F0502020204030204" pitchFamily="34" charset="0"/>
                <a:cs typeface="Calibri" panose="020F0502020204030204" pitchFamily="34" charset="0"/>
              </a:rPr>
              <a:t> </a:t>
            </a:r>
            <a:r>
              <a:rPr lang="en-GB" sz="2300" dirty="0" err="1">
                <a:effectLst/>
                <a:latin typeface="Calibri" panose="020F0502020204030204" pitchFamily="34" charset="0"/>
                <a:ea typeface="Calibri" panose="020F0502020204030204" pitchFamily="34" charset="0"/>
                <a:cs typeface="Calibri" panose="020F0502020204030204" pitchFamily="34" charset="0"/>
              </a:rPr>
              <a:t>ücreti</a:t>
            </a:r>
            <a:r>
              <a:rPr lang="en-GB" sz="2300" dirty="0">
                <a:effectLst/>
                <a:latin typeface="Calibri" panose="020F0502020204030204" pitchFamily="34" charset="0"/>
                <a:ea typeface="Calibri" panose="020F0502020204030204" pitchFamily="34" charset="0"/>
                <a:cs typeface="Calibri" panose="020F0502020204030204" pitchFamily="34" charset="0"/>
              </a:rPr>
              <a:t> </a:t>
            </a:r>
            <a:r>
              <a:rPr lang="en-GB" sz="2300" dirty="0" err="1">
                <a:effectLst/>
                <a:latin typeface="Calibri" panose="020F0502020204030204" pitchFamily="34" charset="0"/>
                <a:ea typeface="Calibri" panose="020F0502020204030204" pitchFamily="34" charset="0"/>
                <a:cs typeface="Calibri" panose="020F0502020204030204" pitchFamily="34" charset="0"/>
              </a:rPr>
              <a:t>veya</a:t>
            </a:r>
            <a:r>
              <a:rPr lang="en-GB" sz="2300" dirty="0">
                <a:effectLst/>
                <a:latin typeface="Calibri" panose="020F0502020204030204" pitchFamily="34" charset="0"/>
                <a:ea typeface="Calibri" panose="020F0502020204030204" pitchFamily="34" charset="0"/>
                <a:cs typeface="Calibri" panose="020F0502020204030204" pitchFamily="34" charset="0"/>
              </a:rPr>
              <a:t> buna </a:t>
            </a:r>
            <a:r>
              <a:rPr lang="en-GB" sz="2300" dirty="0" err="1">
                <a:effectLst/>
                <a:latin typeface="Calibri" panose="020F0502020204030204" pitchFamily="34" charset="0"/>
                <a:ea typeface="Calibri" panose="020F0502020204030204" pitchFamily="34" charset="0"/>
                <a:cs typeface="Calibri" panose="020F0502020204030204" pitchFamily="34" charset="0"/>
              </a:rPr>
              <a:t>benzer</a:t>
            </a:r>
            <a:r>
              <a:rPr lang="en-GB" sz="2300" dirty="0">
                <a:effectLst/>
                <a:latin typeface="Calibri" panose="020F0502020204030204" pitchFamily="34" charset="0"/>
                <a:ea typeface="Calibri" panose="020F0502020204030204" pitchFamily="34" charset="0"/>
                <a:cs typeface="Calibri" panose="020F0502020204030204" pitchFamily="34" charset="0"/>
              </a:rPr>
              <a:t> </a:t>
            </a:r>
            <a:r>
              <a:rPr lang="en-GB" sz="2300" dirty="0" err="1">
                <a:effectLst/>
                <a:latin typeface="Calibri" panose="020F0502020204030204" pitchFamily="34" charset="0"/>
                <a:ea typeface="Calibri" panose="020F0502020204030204" pitchFamily="34" charset="0"/>
                <a:cs typeface="Calibri" panose="020F0502020204030204" pitchFamily="34" charset="0"/>
              </a:rPr>
              <a:t>isim</a:t>
            </a:r>
            <a:r>
              <a:rPr lang="en-GB" sz="2300" dirty="0">
                <a:effectLst/>
                <a:latin typeface="Calibri" panose="020F0502020204030204" pitchFamily="34" charset="0"/>
                <a:ea typeface="Calibri" panose="020F0502020204030204" pitchFamily="34" charset="0"/>
                <a:cs typeface="Calibri" panose="020F0502020204030204" pitchFamily="34" charset="0"/>
              </a:rPr>
              <a:t> </a:t>
            </a:r>
            <a:r>
              <a:rPr lang="en-GB" sz="2300" dirty="0" err="1">
                <a:effectLst/>
                <a:latin typeface="Calibri" panose="020F0502020204030204" pitchFamily="34" charset="0"/>
                <a:ea typeface="Calibri" panose="020F0502020204030204" pitchFamily="34" charset="0"/>
                <a:cs typeface="Calibri" panose="020F0502020204030204" pitchFamily="34" charset="0"/>
              </a:rPr>
              <a:t>altında</a:t>
            </a:r>
            <a:r>
              <a:rPr lang="en-GB" sz="2300" dirty="0">
                <a:effectLst/>
                <a:latin typeface="Calibri" panose="020F0502020204030204" pitchFamily="34" charset="0"/>
                <a:ea typeface="Calibri" panose="020F0502020204030204" pitchFamily="34" charset="0"/>
                <a:cs typeface="Calibri" panose="020F0502020204030204" pitchFamily="34" charset="0"/>
              </a:rPr>
              <a:t> </a:t>
            </a:r>
            <a:r>
              <a:rPr lang="en-GB" sz="2300" dirty="0" err="1">
                <a:effectLst/>
                <a:latin typeface="Calibri" panose="020F0502020204030204" pitchFamily="34" charset="0"/>
                <a:ea typeface="Calibri" panose="020F0502020204030204" pitchFamily="34" charset="0"/>
                <a:cs typeface="Calibri" panose="020F0502020204030204" pitchFamily="34" charset="0"/>
              </a:rPr>
              <a:t>hiçbir</a:t>
            </a:r>
            <a:r>
              <a:rPr lang="en-GB" sz="2300" dirty="0">
                <a:effectLst/>
                <a:latin typeface="Calibri" panose="020F0502020204030204" pitchFamily="34" charset="0"/>
                <a:ea typeface="Calibri" panose="020F0502020204030204" pitchFamily="34" charset="0"/>
                <a:cs typeface="Calibri" panose="020F0502020204030204" pitchFamily="34" charset="0"/>
              </a:rPr>
              <a:t> </a:t>
            </a:r>
            <a:r>
              <a:rPr lang="en-GB" sz="2300" dirty="0" err="1">
                <a:effectLst/>
                <a:latin typeface="Calibri" panose="020F0502020204030204" pitchFamily="34" charset="0"/>
                <a:ea typeface="Calibri" panose="020F0502020204030204" pitchFamily="34" charset="0"/>
                <a:cs typeface="Calibri" panose="020F0502020204030204" pitchFamily="34" charset="0"/>
              </a:rPr>
              <a:t>ücret</a:t>
            </a:r>
            <a:r>
              <a:rPr lang="en-GB" sz="2300" dirty="0">
                <a:effectLst/>
                <a:latin typeface="Calibri" panose="020F0502020204030204" pitchFamily="34" charset="0"/>
                <a:ea typeface="Calibri" panose="020F0502020204030204" pitchFamily="34" charset="0"/>
                <a:cs typeface="Calibri" panose="020F0502020204030204" pitchFamily="34" charset="0"/>
              </a:rPr>
              <a:t> </a:t>
            </a:r>
            <a:r>
              <a:rPr lang="en-GB" sz="2300" dirty="0" err="1">
                <a:effectLst/>
                <a:latin typeface="Calibri" panose="020F0502020204030204" pitchFamily="34" charset="0"/>
                <a:ea typeface="Calibri" panose="020F0502020204030204" pitchFamily="34" charset="0"/>
                <a:cs typeface="Calibri" panose="020F0502020204030204" pitchFamily="34" charset="0"/>
              </a:rPr>
              <a:t>alınmaz</a:t>
            </a:r>
            <a:r>
              <a:rPr lang="en-GB" sz="2300" dirty="0">
                <a:effectLst/>
                <a:latin typeface="Calibri" panose="020F0502020204030204" pitchFamily="34" charset="0"/>
                <a:ea typeface="Calibri" panose="020F0502020204030204" pitchFamily="34" charset="0"/>
                <a:cs typeface="Calibri" panose="020F0502020204030204" pitchFamily="34" charset="0"/>
              </a:rPr>
              <a:t>.</a:t>
            </a:r>
            <a:endParaRPr lang="tr-TR" sz="23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sz="2300" dirty="0">
                <a:effectLst/>
                <a:latin typeface="Calibri" panose="020F0502020204030204" pitchFamily="34" charset="0"/>
                <a:ea typeface="Calibri" panose="020F0502020204030204" pitchFamily="34" charset="0"/>
                <a:cs typeface="Calibri" panose="020F0502020204030204" pitchFamily="34" charset="0"/>
                <a:sym typeface="Wingdings 2" panose="05020102010507070707" pitchFamily="18" charset="2"/>
              </a:rPr>
              <a:t></a:t>
            </a:r>
            <a:r>
              <a:rPr lang="en-GB" sz="2300" dirty="0" err="1">
                <a:effectLst/>
                <a:latin typeface="Calibri" panose="020F0502020204030204" pitchFamily="34" charset="0"/>
                <a:ea typeface="Calibri" panose="020F0502020204030204" pitchFamily="34" charset="0"/>
                <a:cs typeface="Calibri" panose="020F0502020204030204" pitchFamily="34" charset="0"/>
              </a:rPr>
              <a:t>Sınav</a:t>
            </a:r>
            <a:r>
              <a:rPr lang="en-GB" sz="2300" dirty="0">
                <a:effectLst/>
                <a:latin typeface="Calibri" panose="020F0502020204030204" pitchFamily="34" charset="0"/>
                <a:ea typeface="Calibri" panose="020F0502020204030204" pitchFamily="34" charset="0"/>
                <a:cs typeface="Calibri" panose="020F0502020204030204" pitchFamily="34" charset="0"/>
              </a:rPr>
              <a:t> </a:t>
            </a:r>
            <a:r>
              <a:rPr lang="en-GB" sz="2300" dirty="0" err="1">
                <a:effectLst/>
                <a:latin typeface="Calibri" panose="020F0502020204030204" pitchFamily="34" charset="0"/>
                <a:ea typeface="Calibri" panose="020F0502020204030204" pitchFamily="34" charset="0"/>
                <a:cs typeface="Calibri" panose="020F0502020204030204" pitchFamily="34" charset="0"/>
              </a:rPr>
              <a:t>sonucuna</a:t>
            </a:r>
            <a:r>
              <a:rPr lang="en-GB" sz="2300" dirty="0">
                <a:effectLst/>
                <a:latin typeface="Calibri" panose="020F0502020204030204" pitchFamily="34" charset="0"/>
                <a:ea typeface="Calibri" panose="020F0502020204030204" pitchFamily="34" charset="0"/>
                <a:cs typeface="Calibri" panose="020F0502020204030204" pitchFamily="34" charset="0"/>
              </a:rPr>
              <a:t> </a:t>
            </a:r>
            <a:r>
              <a:rPr lang="en-GB" sz="2300" dirty="0" err="1">
                <a:effectLst/>
                <a:latin typeface="Calibri" panose="020F0502020204030204" pitchFamily="34" charset="0"/>
                <a:ea typeface="Calibri" panose="020F0502020204030204" pitchFamily="34" charset="0"/>
                <a:cs typeface="Calibri" panose="020F0502020204030204" pitchFamily="34" charset="0"/>
              </a:rPr>
              <a:t>itiraz</a:t>
            </a:r>
            <a:r>
              <a:rPr lang="en-GB" sz="2300" dirty="0">
                <a:effectLst/>
                <a:latin typeface="Calibri" panose="020F0502020204030204" pitchFamily="34" charset="0"/>
                <a:ea typeface="Calibri" panose="020F0502020204030204" pitchFamily="34" charset="0"/>
                <a:cs typeface="Calibri" panose="020F0502020204030204" pitchFamily="34" charset="0"/>
              </a:rPr>
              <a:t> </a:t>
            </a:r>
            <a:r>
              <a:rPr lang="en-GB" sz="2300" dirty="0" err="1">
                <a:effectLst/>
                <a:latin typeface="Calibri" panose="020F0502020204030204" pitchFamily="34" charset="0"/>
                <a:ea typeface="Calibri" panose="020F0502020204030204" pitchFamily="34" charset="0"/>
                <a:cs typeface="Calibri" panose="020F0502020204030204" pitchFamily="34" charset="0"/>
              </a:rPr>
              <a:t>etmek</a:t>
            </a:r>
            <a:r>
              <a:rPr lang="en-GB" sz="2300" dirty="0">
                <a:effectLst/>
                <a:latin typeface="Calibri" panose="020F0502020204030204" pitchFamily="34" charset="0"/>
                <a:ea typeface="Calibri" panose="020F0502020204030204" pitchFamily="34" charset="0"/>
                <a:cs typeface="Calibri" panose="020F0502020204030204" pitchFamily="34" charset="0"/>
              </a:rPr>
              <a:t> </a:t>
            </a:r>
            <a:r>
              <a:rPr lang="en-GB" sz="2300" dirty="0" err="1">
                <a:effectLst/>
                <a:latin typeface="Calibri" panose="020F0502020204030204" pitchFamily="34" charset="0"/>
                <a:ea typeface="Calibri" panose="020F0502020204030204" pitchFamily="34" charset="0"/>
                <a:cs typeface="Calibri" panose="020F0502020204030204" pitchFamily="34" charset="0"/>
              </a:rPr>
              <a:t>isteyen</a:t>
            </a:r>
            <a:r>
              <a:rPr lang="en-GB" sz="2300" dirty="0">
                <a:effectLst/>
                <a:latin typeface="Calibri" panose="020F0502020204030204" pitchFamily="34" charset="0"/>
                <a:ea typeface="Calibri" panose="020F0502020204030204" pitchFamily="34" charset="0"/>
                <a:cs typeface="Calibri" panose="020F0502020204030204" pitchFamily="34" charset="0"/>
              </a:rPr>
              <a:t> </a:t>
            </a:r>
            <a:r>
              <a:rPr lang="en-GB" sz="2300" dirty="0" err="1">
                <a:effectLst/>
                <a:latin typeface="Calibri" panose="020F0502020204030204" pitchFamily="34" charset="0"/>
                <a:ea typeface="Calibri" panose="020F0502020204030204" pitchFamily="34" charset="0"/>
                <a:cs typeface="Calibri" panose="020F0502020204030204" pitchFamily="34" charset="0"/>
              </a:rPr>
              <a:t>öğrenciler</a:t>
            </a:r>
            <a:r>
              <a:rPr lang="en-GB" sz="2300" dirty="0">
                <a:effectLst/>
                <a:latin typeface="Calibri" panose="020F0502020204030204" pitchFamily="34" charset="0"/>
                <a:ea typeface="Calibri" panose="020F0502020204030204" pitchFamily="34" charset="0"/>
                <a:cs typeface="Calibri" panose="020F0502020204030204" pitchFamily="34" charset="0"/>
              </a:rPr>
              <a:t> </a:t>
            </a:r>
            <a:r>
              <a:rPr lang="en-GB" sz="2300" dirty="0" err="1">
                <a:effectLst/>
                <a:latin typeface="Calibri" panose="020F0502020204030204" pitchFamily="34" charset="0"/>
                <a:ea typeface="Calibri" panose="020F0502020204030204" pitchFamily="34" charset="0"/>
                <a:cs typeface="Calibri" panose="020F0502020204030204" pitchFamily="34" charset="0"/>
              </a:rPr>
              <a:t>aşağıdaki</a:t>
            </a:r>
            <a:r>
              <a:rPr lang="en-GB" sz="2300" dirty="0">
                <a:effectLst/>
                <a:latin typeface="Calibri" panose="020F0502020204030204" pitchFamily="34" charset="0"/>
                <a:ea typeface="Calibri" panose="020F0502020204030204" pitchFamily="34" charset="0"/>
                <a:cs typeface="Calibri" panose="020F0502020204030204" pitchFamily="34" charset="0"/>
              </a:rPr>
              <a:t> </a:t>
            </a:r>
            <a:r>
              <a:rPr lang="en-GB" sz="2300" dirty="0" err="1">
                <a:effectLst/>
                <a:latin typeface="Calibri" panose="020F0502020204030204" pitchFamily="34" charset="0"/>
                <a:ea typeface="Calibri" panose="020F0502020204030204" pitchFamily="34" charset="0"/>
                <a:cs typeface="Calibri" panose="020F0502020204030204" pitchFamily="34" charset="0"/>
              </a:rPr>
              <a:t>linki</a:t>
            </a:r>
            <a:r>
              <a:rPr lang="en-GB" sz="2300" dirty="0">
                <a:effectLst/>
                <a:latin typeface="Calibri" panose="020F0502020204030204" pitchFamily="34" charset="0"/>
                <a:ea typeface="Calibri" panose="020F0502020204030204" pitchFamily="34" charset="0"/>
                <a:cs typeface="Calibri" panose="020F0502020204030204" pitchFamily="34" charset="0"/>
              </a:rPr>
              <a:t> </a:t>
            </a:r>
            <a:r>
              <a:rPr lang="en-GB" sz="2300" dirty="0" err="1">
                <a:effectLst/>
                <a:latin typeface="Calibri" panose="020F0502020204030204" pitchFamily="34" charset="0"/>
                <a:ea typeface="Calibri" panose="020F0502020204030204" pitchFamily="34" charset="0"/>
                <a:cs typeface="Calibri" panose="020F0502020204030204" pitchFamily="34" charset="0"/>
              </a:rPr>
              <a:t>tıklayarak</a:t>
            </a:r>
            <a:r>
              <a:rPr lang="en-GB" sz="2300" dirty="0">
                <a:effectLst/>
                <a:latin typeface="Calibri" panose="020F0502020204030204" pitchFamily="34" charset="0"/>
                <a:ea typeface="Calibri" panose="020F0502020204030204" pitchFamily="34" charset="0"/>
                <a:cs typeface="Calibri" panose="020F0502020204030204" pitchFamily="34" charset="0"/>
              </a:rPr>
              <a:t> </a:t>
            </a:r>
            <a:r>
              <a:rPr lang="en-GB" sz="2300" dirty="0" err="1">
                <a:effectLst/>
                <a:latin typeface="Calibri" panose="020F0502020204030204" pitchFamily="34" charset="0"/>
                <a:ea typeface="Calibri" panose="020F0502020204030204" pitchFamily="34" charset="0"/>
                <a:cs typeface="Calibri" panose="020F0502020204030204" pitchFamily="34" charset="0"/>
              </a:rPr>
              <a:t>prosedür</a:t>
            </a:r>
            <a:r>
              <a:rPr lang="en-GB" sz="2300" dirty="0">
                <a:effectLst/>
                <a:latin typeface="Calibri" panose="020F0502020204030204" pitchFamily="34" charset="0"/>
                <a:ea typeface="Calibri" panose="020F0502020204030204" pitchFamily="34" charset="0"/>
                <a:cs typeface="Calibri" panose="020F0502020204030204" pitchFamily="34" charset="0"/>
              </a:rPr>
              <a:t> </a:t>
            </a:r>
            <a:r>
              <a:rPr lang="en-GB" sz="2300" dirty="0" err="1">
                <a:effectLst/>
                <a:latin typeface="Calibri" panose="020F0502020204030204" pitchFamily="34" charset="0"/>
                <a:ea typeface="Calibri" panose="020F0502020204030204" pitchFamily="34" charset="0"/>
                <a:cs typeface="Calibri" panose="020F0502020204030204" pitchFamily="34" charset="0"/>
              </a:rPr>
              <a:t>hakkında</a:t>
            </a:r>
            <a:r>
              <a:rPr lang="en-GB" sz="2300" dirty="0">
                <a:effectLst/>
                <a:latin typeface="Calibri" panose="020F0502020204030204" pitchFamily="34" charset="0"/>
                <a:ea typeface="Calibri" panose="020F0502020204030204" pitchFamily="34" charset="0"/>
                <a:cs typeface="Calibri" panose="020F0502020204030204" pitchFamily="34" charset="0"/>
              </a:rPr>
              <a:t> </a:t>
            </a:r>
            <a:r>
              <a:rPr lang="en-GB" sz="2300" dirty="0" err="1">
                <a:effectLst/>
                <a:latin typeface="Calibri" panose="020F0502020204030204" pitchFamily="34" charset="0"/>
                <a:ea typeface="Calibri" panose="020F0502020204030204" pitchFamily="34" charset="0"/>
                <a:cs typeface="Calibri" panose="020F0502020204030204" pitchFamily="34" charset="0"/>
              </a:rPr>
              <a:t>bilgi</a:t>
            </a:r>
            <a:r>
              <a:rPr lang="en-GB" sz="2300" dirty="0">
                <a:effectLst/>
                <a:latin typeface="Calibri" panose="020F0502020204030204" pitchFamily="34" charset="0"/>
                <a:ea typeface="Calibri" panose="020F0502020204030204" pitchFamily="34" charset="0"/>
                <a:cs typeface="Calibri" panose="020F0502020204030204" pitchFamily="34" charset="0"/>
              </a:rPr>
              <a:t> </a:t>
            </a:r>
            <a:r>
              <a:rPr lang="en-GB" sz="2300" dirty="0" err="1">
                <a:effectLst/>
                <a:latin typeface="Calibri" panose="020F0502020204030204" pitchFamily="34" charset="0"/>
                <a:ea typeface="Calibri" panose="020F0502020204030204" pitchFamily="34" charset="0"/>
                <a:cs typeface="Calibri" panose="020F0502020204030204" pitchFamily="34" charset="0"/>
              </a:rPr>
              <a:t>edinebilirler</a:t>
            </a:r>
            <a:r>
              <a:rPr lang="en-GB" sz="2300" dirty="0">
                <a:effectLst/>
                <a:latin typeface="Calibri" panose="020F0502020204030204" pitchFamily="34" charset="0"/>
                <a:ea typeface="Calibri" panose="020F0502020204030204" pitchFamily="34" charset="0"/>
                <a:cs typeface="Calibri" panose="020F0502020204030204" pitchFamily="34" charset="0"/>
              </a:rPr>
              <a:t>. </a:t>
            </a:r>
            <a:endParaRPr lang="tr-TR" sz="23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sz="2300" u="sng" dirty="0">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xmlns="" val="tx"/>
                    </a:ext>
                  </a:extLst>
                </a:hlinkClick>
              </a:rPr>
              <a:t>http://ydyo.mu.edu.tr/Newfiles/9/Content/s%C4%B1navlara%20itiraz%20i%C5%9Flemleri.pdf</a:t>
            </a:r>
            <a:endParaRPr lang="tr-TR" sz="23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sz="2300" dirty="0">
                <a:effectLst/>
                <a:latin typeface="Calibri" panose="020F0502020204030204" pitchFamily="34" charset="0"/>
                <a:ea typeface="Calibri" panose="020F0502020204030204" pitchFamily="34" charset="0"/>
                <a:cs typeface="Calibri" panose="020F0502020204030204" pitchFamily="34" charset="0"/>
                <a:sym typeface="Wingdings 2" panose="05020102010507070707" pitchFamily="18" charset="2"/>
              </a:rPr>
              <a:t></a:t>
            </a:r>
            <a:r>
              <a:rPr lang="en-GB" sz="2300" dirty="0" err="1">
                <a:effectLst/>
                <a:latin typeface="Calibri" panose="020F0502020204030204" pitchFamily="34" charset="0"/>
                <a:ea typeface="Calibri" panose="020F0502020204030204" pitchFamily="34" charset="0"/>
                <a:cs typeface="Calibri" panose="020F0502020204030204" pitchFamily="34" charset="0"/>
              </a:rPr>
              <a:t>Hazırlık</a:t>
            </a:r>
            <a:r>
              <a:rPr lang="en-GB" sz="2300" dirty="0">
                <a:effectLst/>
                <a:latin typeface="Calibri" panose="020F0502020204030204" pitchFamily="34" charset="0"/>
                <a:ea typeface="Calibri" panose="020F0502020204030204" pitchFamily="34" charset="0"/>
                <a:cs typeface="Calibri" panose="020F0502020204030204" pitchFamily="34" charset="0"/>
              </a:rPr>
              <a:t> </a:t>
            </a:r>
            <a:r>
              <a:rPr lang="en-GB" sz="2300" dirty="0" err="1">
                <a:effectLst/>
                <a:latin typeface="Calibri" panose="020F0502020204030204" pitchFamily="34" charset="0"/>
                <a:ea typeface="Calibri" panose="020F0502020204030204" pitchFamily="34" charset="0"/>
                <a:cs typeface="Calibri" panose="020F0502020204030204" pitchFamily="34" charset="0"/>
              </a:rPr>
              <a:t>programı</a:t>
            </a:r>
            <a:r>
              <a:rPr lang="en-GB" sz="2300" dirty="0">
                <a:effectLst/>
                <a:latin typeface="Calibri" panose="020F0502020204030204" pitchFamily="34" charset="0"/>
                <a:ea typeface="Calibri" panose="020F0502020204030204" pitchFamily="34" charset="0"/>
                <a:cs typeface="Calibri" panose="020F0502020204030204" pitchFamily="34" charset="0"/>
              </a:rPr>
              <a:t> </a:t>
            </a:r>
            <a:r>
              <a:rPr lang="en-GB" sz="2300" dirty="0" err="1">
                <a:effectLst/>
                <a:latin typeface="Calibri" panose="020F0502020204030204" pitchFamily="34" charset="0"/>
                <a:ea typeface="Calibri" panose="020F0502020204030204" pitchFamily="34" charset="0"/>
                <a:cs typeface="Calibri" panose="020F0502020204030204" pitchFamily="34" charset="0"/>
              </a:rPr>
              <a:t>başarı</a:t>
            </a:r>
            <a:r>
              <a:rPr lang="en-GB" sz="2300" dirty="0">
                <a:effectLst/>
                <a:latin typeface="Calibri" panose="020F0502020204030204" pitchFamily="34" charset="0"/>
                <a:ea typeface="Calibri" panose="020F0502020204030204" pitchFamily="34" charset="0"/>
                <a:cs typeface="Calibri" panose="020F0502020204030204" pitchFamily="34" charset="0"/>
              </a:rPr>
              <a:t> durum/</a:t>
            </a:r>
            <a:r>
              <a:rPr lang="en-GB" sz="2300" dirty="0" err="1">
                <a:effectLst/>
                <a:latin typeface="Calibri" panose="020F0502020204030204" pitchFamily="34" charset="0"/>
                <a:ea typeface="Calibri" panose="020F0502020204030204" pitchFamily="34" charset="0"/>
                <a:cs typeface="Calibri" panose="020F0502020204030204" pitchFamily="34" charset="0"/>
              </a:rPr>
              <a:t>devam</a:t>
            </a:r>
            <a:r>
              <a:rPr lang="en-GB" sz="2300" dirty="0">
                <a:effectLst/>
                <a:latin typeface="Calibri" panose="020F0502020204030204" pitchFamily="34" charset="0"/>
                <a:ea typeface="Calibri" panose="020F0502020204030204" pitchFamily="34" charset="0"/>
                <a:cs typeface="Calibri" panose="020F0502020204030204" pitchFamily="34" charset="0"/>
              </a:rPr>
              <a:t> durum </a:t>
            </a:r>
            <a:r>
              <a:rPr lang="en-GB" sz="2300" dirty="0" err="1">
                <a:effectLst/>
                <a:latin typeface="Calibri" panose="020F0502020204030204" pitchFamily="34" charset="0"/>
                <a:ea typeface="Calibri" panose="020F0502020204030204" pitchFamily="34" charset="0"/>
                <a:cs typeface="Calibri" panose="020F0502020204030204" pitchFamily="34" charset="0"/>
              </a:rPr>
              <a:t>belgesi</a:t>
            </a:r>
            <a:r>
              <a:rPr lang="en-GB" sz="2300" dirty="0">
                <a:effectLst/>
                <a:latin typeface="Calibri" panose="020F0502020204030204" pitchFamily="34" charset="0"/>
                <a:ea typeface="Calibri" panose="020F0502020204030204" pitchFamily="34" charset="0"/>
                <a:cs typeface="Calibri" panose="020F0502020204030204" pitchFamily="34" charset="0"/>
              </a:rPr>
              <a:t> </a:t>
            </a:r>
            <a:r>
              <a:rPr lang="en-GB" sz="2300" dirty="0" err="1">
                <a:effectLst/>
                <a:latin typeface="Calibri" panose="020F0502020204030204" pitchFamily="34" charset="0"/>
                <a:ea typeface="Calibri" panose="020F0502020204030204" pitchFamily="34" charset="0"/>
                <a:cs typeface="Calibri" panose="020F0502020204030204" pitchFamily="34" charset="0"/>
              </a:rPr>
              <a:t>verme</a:t>
            </a:r>
            <a:r>
              <a:rPr lang="en-GB" sz="2300" dirty="0">
                <a:effectLst/>
                <a:latin typeface="Calibri" panose="020F0502020204030204" pitchFamily="34" charset="0"/>
                <a:ea typeface="Calibri" panose="020F0502020204030204" pitchFamily="34" charset="0"/>
                <a:cs typeface="Calibri" panose="020F0502020204030204" pitchFamily="34" charset="0"/>
              </a:rPr>
              <a:t> </a:t>
            </a:r>
            <a:r>
              <a:rPr lang="en-GB" sz="2300" dirty="0" err="1">
                <a:effectLst/>
                <a:latin typeface="Calibri" panose="020F0502020204030204" pitchFamily="34" charset="0"/>
                <a:ea typeface="Calibri" panose="020F0502020204030204" pitchFamily="34" charset="0"/>
                <a:cs typeface="Calibri" panose="020F0502020204030204" pitchFamily="34" charset="0"/>
              </a:rPr>
              <a:t>süreci</a:t>
            </a:r>
            <a:r>
              <a:rPr lang="en-GB" sz="2300" dirty="0">
                <a:effectLst/>
                <a:latin typeface="Calibri" panose="020F0502020204030204" pitchFamily="34" charset="0"/>
                <a:ea typeface="Calibri" panose="020F0502020204030204" pitchFamily="34" charset="0"/>
                <a:cs typeface="Calibri" panose="020F0502020204030204" pitchFamily="34" charset="0"/>
              </a:rPr>
              <a:t> </a:t>
            </a:r>
            <a:r>
              <a:rPr lang="en-GB" sz="2300" dirty="0" err="1">
                <a:effectLst/>
                <a:latin typeface="Calibri" panose="020F0502020204030204" pitchFamily="34" charset="0"/>
                <a:ea typeface="Calibri" panose="020F0502020204030204" pitchFamily="34" charset="0"/>
                <a:cs typeface="Calibri" panose="020F0502020204030204" pitchFamily="34" charset="0"/>
              </a:rPr>
              <a:t>ile</a:t>
            </a:r>
            <a:r>
              <a:rPr lang="en-GB" sz="2300" dirty="0">
                <a:effectLst/>
                <a:latin typeface="Calibri" panose="020F0502020204030204" pitchFamily="34" charset="0"/>
                <a:ea typeface="Calibri" panose="020F0502020204030204" pitchFamily="34" charset="0"/>
                <a:cs typeface="Calibri" panose="020F0502020204030204" pitchFamily="34" charset="0"/>
              </a:rPr>
              <a:t> </a:t>
            </a:r>
            <a:r>
              <a:rPr lang="en-GB" sz="2300" dirty="0" err="1">
                <a:effectLst/>
                <a:latin typeface="Calibri" panose="020F0502020204030204" pitchFamily="34" charset="0"/>
                <a:ea typeface="Calibri" panose="020F0502020204030204" pitchFamily="34" charset="0"/>
                <a:cs typeface="Calibri" panose="020F0502020204030204" pitchFamily="34" charset="0"/>
              </a:rPr>
              <a:t>ilgili</a:t>
            </a:r>
            <a:r>
              <a:rPr lang="en-GB" sz="2300" dirty="0">
                <a:effectLst/>
                <a:latin typeface="Calibri" panose="020F0502020204030204" pitchFamily="34" charset="0"/>
                <a:ea typeface="Calibri" panose="020F0502020204030204" pitchFamily="34" charset="0"/>
                <a:cs typeface="Calibri" panose="020F0502020204030204" pitchFamily="34" charset="0"/>
              </a:rPr>
              <a:t> </a:t>
            </a:r>
            <a:r>
              <a:rPr lang="en-GB" sz="2300" dirty="0" err="1">
                <a:effectLst/>
                <a:latin typeface="Calibri" panose="020F0502020204030204" pitchFamily="34" charset="0"/>
                <a:ea typeface="Calibri" panose="020F0502020204030204" pitchFamily="34" charset="0"/>
                <a:cs typeface="Calibri" panose="020F0502020204030204" pitchFamily="34" charset="0"/>
              </a:rPr>
              <a:t>bilgi</a:t>
            </a:r>
            <a:r>
              <a:rPr lang="en-GB" sz="2300" dirty="0">
                <a:effectLst/>
                <a:latin typeface="Calibri" panose="020F0502020204030204" pitchFamily="34" charset="0"/>
                <a:ea typeface="Calibri" panose="020F0502020204030204" pitchFamily="34" charset="0"/>
                <a:cs typeface="Calibri" panose="020F0502020204030204" pitchFamily="34" charset="0"/>
              </a:rPr>
              <a:t> </a:t>
            </a:r>
            <a:r>
              <a:rPr lang="en-GB" sz="2300" dirty="0" err="1">
                <a:effectLst/>
                <a:latin typeface="Calibri" panose="020F0502020204030204" pitchFamily="34" charset="0"/>
                <a:ea typeface="Calibri" panose="020F0502020204030204" pitchFamily="34" charset="0"/>
                <a:cs typeface="Calibri" panose="020F0502020204030204" pitchFamily="34" charset="0"/>
              </a:rPr>
              <a:t>almak</a:t>
            </a:r>
            <a:r>
              <a:rPr lang="en-GB" sz="2300" dirty="0">
                <a:effectLst/>
                <a:latin typeface="Calibri" panose="020F0502020204030204" pitchFamily="34" charset="0"/>
                <a:ea typeface="Calibri" panose="020F0502020204030204" pitchFamily="34" charset="0"/>
                <a:cs typeface="Calibri" panose="020F0502020204030204" pitchFamily="34" charset="0"/>
              </a:rPr>
              <a:t> </a:t>
            </a:r>
            <a:r>
              <a:rPr lang="en-GB" sz="2300" dirty="0" err="1">
                <a:effectLst/>
                <a:latin typeface="Calibri" panose="020F0502020204030204" pitchFamily="34" charset="0"/>
                <a:ea typeface="Calibri" panose="020F0502020204030204" pitchFamily="34" charset="0"/>
                <a:cs typeface="Calibri" panose="020F0502020204030204" pitchFamily="34" charset="0"/>
              </a:rPr>
              <a:t>için</a:t>
            </a:r>
            <a:r>
              <a:rPr lang="en-GB" sz="2300" dirty="0">
                <a:effectLst/>
                <a:latin typeface="Calibri" panose="020F0502020204030204" pitchFamily="34" charset="0"/>
                <a:ea typeface="Calibri" panose="020F0502020204030204" pitchFamily="34" charset="0"/>
                <a:cs typeface="Calibri" panose="020F0502020204030204" pitchFamily="34" charset="0"/>
              </a:rPr>
              <a:t> </a:t>
            </a:r>
            <a:r>
              <a:rPr lang="en-GB" sz="2300" dirty="0" err="1">
                <a:effectLst/>
                <a:latin typeface="Calibri" panose="020F0502020204030204" pitchFamily="34" charset="0"/>
                <a:ea typeface="Calibri" panose="020F0502020204030204" pitchFamily="34" charset="0"/>
                <a:cs typeface="Calibri" panose="020F0502020204030204" pitchFamily="34" charset="0"/>
              </a:rPr>
              <a:t>aşağıdaki</a:t>
            </a:r>
            <a:r>
              <a:rPr lang="en-GB" sz="2300" dirty="0">
                <a:effectLst/>
                <a:latin typeface="Calibri" panose="020F0502020204030204" pitchFamily="34" charset="0"/>
                <a:ea typeface="Calibri" panose="020F0502020204030204" pitchFamily="34" charset="0"/>
                <a:cs typeface="Calibri" panose="020F0502020204030204" pitchFamily="34" charset="0"/>
              </a:rPr>
              <a:t> </a:t>
            </a:r>
            <a:r>
              <a:rPr lang="en-GB" sz="2300" dirty="0" err="1">
                <a:effectLst/>
                <a:latin typeface="Calibri" panose="020F0502020204030204" pitchFamily="34" charset="0"/>
                <a:ea typeface="Calibri" panose="020F0502020204030204" pitchFamily="34" charset="0"/>
                <a:cs typeface="Calibri" panose="020F0502020204030204" pitchFamily="34" charset="0"/>
              </a:rPr>
              <a:t>linki</a:t>
            </a:r>
            <a:r>
              <a:rPr lang="en-GB" sz="2300" dirty="0">
                <a:effectLst/>
                <a:latin typeface="Calibri" panose="020F0502020204030204" pitchFamily="34" charset="0"/>
                <a:ea typeface="Calibri" panose="020F0502020204030204" pitchFamily="34" charset="0"/>
                <a:cs typeface="Calibri" panose="020F0502020204030204" pitchFamily="34" charset="0"/>
              </a:rPr>
              <a:t> </a:t>
            </a:r>
            <a:r>
              <a:rPr lang="en-GB" sz="2300" dirty="0" err="1">
                <a:effectLst/>
                <a:latin typeface="Calibri" panose="020F0502020204030204" pitchFamily="34" charset="0"/>
                <a:ea typeface="Calibri" panose="020F0502020204030204" pitchFamily="34" charset="0"/>
                <a:cs typeface="Calibri" panose="020F0502020204030204" pitchFamily="34" charset="0"/>
              </a:rPr>
              <a:t>tıklayınız</a:t>
            </a:r>
            <a:r>
              <a:rPr lang="en-GB" sz="2300" dirty="0">
                <a:effectLst/>
                <a:latin typeface="Calibri" panose="020F0502020204030204" pitchFamily="34" charset="0"/>
                <a:ea typeface="Calibri" panose="020F0502020204030204" pitchFamily="34" charset="0"/>
                <a:cs typeface="Calibri" panose="020F0502020204030204" pitchFamily="34" charset="0"/>
              </a:rPr>
              <a:t>.</a:t>
            </a:r>
            <a:endParaRPr lang="tr-TR" sz="23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sz="2300" u="sng" dirty="0">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xmlns="" val="tx"/>
                    </a:ext>
                  </a:extLst>
                </a:hlinkClick>
              </a:rPr>
              <a:t>http://ydyo.mu.edu.tr/Newfiles/9/Content/Belge%20D%C3%BCzenlenmesi%20%C4%B0%C5%9Flemleri.pdf</a:t>
            </a:r>
            <a:endParaRPr lang="tr-TR" sz="23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14000587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ULAŞIM İMKANLARI</a:t>
            </a:r>
          </a:p>
        </p:txBody>
      </p:sp>
      <p:sp>
        <p:nvSpPr>
          <p:cNvPr id="3" name="İçerik Yer Tutucusu 2"/>
          <p:cNvSpPr>
            <a:spLocks noGrp="1"/>
          </p:cNvSpPr>
          <p:nvPr>
            <p:ph idx="1"/>
          </p:nvPr>
        </p:nvSpPr>
        <p:spPr/>
        <p:txBody>
          <a:bodyPr/>
          <a:lstStyle/>
          <a:p>
            <a:pPr marL="0" indent="0">
              <a:buNone/>
            </a:pPr>
            <a:r>
              <a:rPr lang="tr-TR" dirty="0"/>
              <a:t>Şehir merkezinden</a:t>
            </a:r>
          </a:p>
          <a:p>
            <a:r>
              <a:rPr lang="tr-TR" b="1" dirty="0"/>
              <a:t>KAMPÜS</a:t>
            </a:r>
          </a:p>
          <a:p>
            <a:r>
              <a:rPr lang="tr-TR" b="1" dirty="0"/>
              <a:t>KÖTEKLİ- YENİKÖY </a:t>
            </a:r>
          </a:p>
          <a:p>
            <a:r>
              <a:rPr lang="tr-TR" b="1" dirty="0"/>
              <a:t>TIP FAKÜLTESİ</a:t>
            </a:r>
          </a:p>
          <a:p>
            <a:pPr marL="0" indent="0">
              <a:buNone/>
            </a:pPr>
            <a:r>
              <a:rPr lang="tr-TR" dirty="0"/>
              <a:t>Hatlarında belediye otobüs seferleri mevcuttur.</a:t>
            </a:r>
          </a:p>
          <a:p>
            <a:endParaRPr lang="tr-TR" dirty="0"/>
          </a:p>
        </p:txBody>
      </p:sp>
    </p:spTree>
    <p:extLst>
      <p:ext uri="{BB962C8B-B14F-4D97-AF65-F5344CB8AC3E}">
        <p14:creationId xmlns:p14="http://schemas.microsoft.com/office/powerpoint/2010/main" val="9375676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FD68369-6F26-4C0A-86BD-7F4B3F6ACD63}"/>
              </a:ext>
            </a:extLst>
          </p:cNvPr>
          <p:cNvSpPr>
            <a:spLocks noGrp="1"/>
          </p:cNvSpPr>
          <p:nvPr>
            <p:ph type="title"/>
          </p:nvPr>
        </p:nvSpPr>
        <p:spPr/>
        <p:txBody>
          <a:bodyPr>
            <a:normAutofit/>
          </a:bodyPr>
          <a:lstStyle/>
          <a:p>
            <a:r>
              <a:rPr lang="en-GB" sz="2800" b="1" dirty="0">
                <a:effectLst/>
                <a:latin typeface="Calibri" panose="020F0502020204030204" pitchFamily="34" charset="0"/>
                <a:ea typeface="Calibri" panose="020F0502020204030204" pitchFamily="34" charset="0"/>
                <a:cs typeface="Calibri" panose="020F0502020204030204" pitchFamily="34" charset="0"/>
              </a:rPr>
              <a:t>DİKKAT EDİLMESİ GEREKEN HUSUSLAR / BAŞARILI BİR YIL İÇİN ÖNERİLER</a:t>
            </a:r>
            <a:endParaRPr lang="tr-TR" sz="2800" dirty="0"/>
          </a:p>
        </p:txBody>
      </p:sp>
      <p:sp>
        <p:nvSpPr>
          <p:cNvPr id="3" name="İçerik Yer Tutucusu 2">
            <a:extLst>
              <a:ext uri="{FF2B5EF4-FFF2-40B4-BE49-F238E27FC236}">
                <a16:creationId xmlns:a16="http://schemas.microsoft.com/office/drawing/2014/main" id="{141061B1-52A0-474F-AD18-A388063E2A89}"/>
              </a:ext>
            </a:extLst>
          </p:cNvPr>
          <p:cNvSpPr>
            <a:spLocks noGrp="1"/>
          </p:cNvSpPr>
          <p:nvPr>
            <p:ph idx="1"/>
          </p:nvPr>
        </p:nvSpPr>
        <p:spPr>
          <a:xfrm>
            <a:off x="0" y="1600200"/>
            <a:ext cx="9144000" cy="4983162"/>
          </a:xfrm>
        </p:spPr>
        <p:txBody>
          <a:bodyPr>
            <a:normAutofit fontScale="62500" lnSpcReduction="20000"/>
          </a:bodyPr>
          <a:lstStyle/>
          <a:p>
            <a:pPr marL="342900" lvl="0" indent="-342900" algn="just">
              <a:lnSpc>
                <a:spcPct val="115000"/>
              </a:lnSpc>
              <a:buFont typeface="+mj-lt"/>
              <a:buAutoNum type="arabicPeriod"/>
            </a:pPr>
            <a:r>
              <a:rPr lang="tr-TR" sz="2400" dirty="0">
                <a:effectLst/>
                <a:latin typeface="Calibri" panose="020F0502020204030204" pitchFamily="34" charset="0"/>
                <a:ea typeface="Calibri" panose="020F0502020204030204" pitchFamily="34" charset="0"/>
                <a:cs typeface="Calibri" panose="020F0502020204030204" pitchFamily="34" charset="0"/>
              </a:rPr>
              <a:t>Web sitemizde yer alan Öğrenci El Kitabını ve bu sunum dosyasını mutlaka takip edin. Sene başında ve Akademik yıl boyunca birçok sorunuza cevap verecektir.</a:t>
            </a:r>
          </a:p>
          <a:p>
            <a:pPr marL="342900" lvl="0" indent="-342900" algn="just">
              <a:lnSpc>
                <a:spcPct val="115000"/>
              </a:lnSpc>
              <a:buFont typeface="+mj-lt"/>
              <a:buAutoNum type="arabicPeriod"/>
            </a:pPr>
            <a:r>
              <a:rPr lang="en-GB" sz="2400" dirty="0" err="1">
                <a:effectLst/>
                <a:latin typeface="Calibri" panose="020F0502020204030204" pitchFamily="34" charset="0"/>
                <a:ea typeface="Calibri" panose="020F0502020204030204" pitchFamily="34" charset="0"/>
                <a:cs typeface="Calibri" panose="020F0502020204030204" pitchFamily="34" charset="0"/>
              </a:rPr>
              <a:t>Öğrenme</a:t>
            </a:r>
            <a:r>
              <a:rPr lang="en-GB" sz="2400" dirty="0">
                <a:effectLst/>
                <a:latin typeface="Calibri" panose="020F0502020204030204" pitchFamily="34" charset="0"/>
                <a:ea typeface="Calibri" panose="020F0502020204030204" pitchFamily="34" charset="0"/>
                <a:cs typeface="Calibri" panose="020F0502020204030204" pitchFamily="34" charset="0"/>
              </a:rPr>
              <a:t> </a:t>
            </a:r>
            <a:r>
              <a:rPr lang="en-GB" sz="2400" dirty="0" err="1">
                <a:effectLst/>
                <a:latin typeface="Calibri" panose="020F0502020204030204" pitchFamily="34" charset="0"/>
                <a:ea typeface="Calibri" panose="020F0502020204030204" pitchFamily="34" charset="0"/>
                <a:cs typeface="Calibri" panose="020F0502020204030204" pitchFamily="34" charset="0"/>
              </a:rPr>
              <a:t>ve</a:t>
            </a:r>
            <a:r>
              <a:rPr lang="en-GB" sz="2400" dirty="0">
                <a:effectLst/>
                <a:latin typeface="Calibri" panose="020F0502020204030204" pitchFamily="34" charset="0"/>
                <a:ea typeface="Calibri" panose="020F0502020204030204" pitchFamily="34" charset="0"/>
                <a:cs typeface="Calibri" panose="020F0502020204030204" pitchFamily="34" charset="0"/>
              </a:rPr>
              <a:t> </a:t>
            </a:r>
            <a:r>
              <a:rPr lang="en-GB" sz="2400" dirty="0" err="1">
                <a:effectLst/>
                <a:latin typeface="Calibri" panose="020F0502020204030204" pitchFamily="34" charset="0"/>
                <a:ea typeface="Calibri" panose="020F0502020204030204" pitchFamily="34" charset="0"/>
                <a:cs typeface="Calibri" panose="020F0502020204030204" pitchFamily="34" charset="0"/>
              </a:rPr>
              <a:t>bunu</a:t>
            </a:r>
            <a:r>
              <a:rPr lang="en-GB" sz="2400" dirty="0">
                <a:effectLst/>
                <a:latin typeface="Calibri" panose="020F0502020204030204" pitchFamily="34" charset="0"/>
                <a:ea typeface="Calibri" panose="020F0502020204030204" pitchFamily="34" charset="0"/>
                <a:cs typeface="Calibri" panose="020F0502020204030204" pitchFamily="34" charset="0"/>
              </a:rPr>
              <a:t> </a:t>
            </a:r>
            <a:r>
              <a:rPr lang="en-GB" sz="2400" dirty="0" err="1">
                <a:effectLst/>
                <a:latin typeface="Calibri" panose="020F0502020204030204" pitchFamily="34" charset="0"/>
                <a:ea typeface="Calibri" panose="020F0502020204030204" pitchFamily="34" charset="0"/>
                <a:cs typeface="Calibri" panose="020F0502020204030204" pitchFamily="34" charset="0"/>
              </a:rPr>
              <a:t>kalıcı</a:t>
            </a:r>
            <a:r>
              <a:rPr lang="en-GB" sz="2400" dirty="0">
                <a:effectLst/>
                <a:latin typeface="Calibri" panose="020F0502020204030204" pitchFamily="34" charset="0"/>
                <a:ea typeface="Calibri" panose="020F0502020204030204" pitchFamily="34" charset="0"/>
                <a:cs typeface="Calibri" panose="020F0502020204030204" pitchFamily="34" charset="0"/>
              </a:rPr>
              <a:t> hale </a:t>
            </a:r>
            <a:r>
              <a:rPr lang="en-GB" sz="2400" dirty="0" err="1">
                <a:effectLst/>
                <a:latin typeface="Calibri" panose="020F0502020204030204" pitchFamily="34" charset="0"/>
                <a:ea typeface="Calibri" panose="020F0502020204030204" pitchFamily="34" charset="0"/>
                <a:cs typeface="Calibri" panose="020F0502020204030204" pitchFamily="34" charset="0"/>
              </a:rPr>
              <a:t>getirmek</a:t>
            </a:r>
            <a:r>
              <a:rPr lang="en-GB" sz="2400" dirty="0">
                <a:effectLst/>
                <a:latin typeface="Calibri" panose="020F0502020204030204" pitchFamily="34" charset="0"/>
                <a:ea typeface="Calibri" panose="020F0502020204030204" pitchFamily="34" charset="0"/>
                <a:cs typeface="Calibri" panose="020F0502020204030204" pitchFamily="34" charset="0"/>
              </a:rPr>
              <a:t> </a:t>
            </a:r>
            <a:r>
              <a:rPr lang="en-GB" sz="2400" dirty="0" err="1">
                <a:effectLst/>
                <a:latin typeface="Calibri" panose="020F0502020204030204" pitchFamily="34" charset="0"/>
                <a:ea typeface="Calibri" panose="020F0502020204030204" pitchFamily="34" charset="0"/>
                <a:cs typeface="Calibri" panose="020F0502020204030204" pitchFamily="34" charset="0"/>
              </a:rPr>
              <a:t>için</a:t>
            </a:r>
            <a:r>
              <a:rPr lang="en-GB" sz="2400" dirty="0">
                <a:effectLst/>
                <a:latin typeface="Calibri" panose="020F0502020204030204" pitchFamily="34" charset="0"/>
                <a:ea typeface="Calibri" panose="020F0502020204030204" pitchFamily="34" charset="0"/>
                <a:cs typeface="Calibri" panose="020F0502020204030204" pitchFamily="34" charset="0"/>
              </a:rPr>
              <a:t> </a:t>
            </a:r>
            <a:r>
              <a:rPr lang="en-GB" sz="2400" dirty="0" err="1">
                <a:effectLst/>
                <a:latin typeface="Calibri" panose="020F0502020204030204" pitchFamily="34" charset="0"/>
                <a:ea typeface="Calibri" panose="020F0502020204030204" pitchFamily="34" charset="0"/>
                <a:cs typeface="Calibri" panose="020F0502020204030204" pitchFamily="34" charset="0"/>
              </a:rPr>
              <a:t>kendiniz</a:t>
            </a:r>
            <a:r>
              <a:rPr lang="en-GB" sz="2400" dirty="0">
                <a:effectLst/>
                <a:latin typeface="Calibri" panose="020F0502020204030204" pitchFamily="34" charset="0"/>
                <a:ea typeface="Calibri" panose="020F0502020204030204" pitchFamily="34" charset="0"/>
                <a:cs typeface="Calibri" panose="020F0502020204030204" pitchFamily="34" charset="0"/>
              </a:rPr>
              <a:t> de </a:t>
            </a:r>
            <a:r>
              <a:rPr lang="en-GB" sz="2400" dirty="0" err="1">
                <a:effectLst/>
                <a:latin typeface="Calibri" panose="020F0502020204030204" pitchFamily="34" charset="0"/>
                <a:ea typeface="Calibri" panose="020F0502020204030204" pitchFamily="34" charset="0"/>
                <a:cs typeface="Calibri" panose="020F0502020204030204" pitchFamily="34" charset="0"/>
              </a:rPr>
              <a:t>sorumluluk</a:t>
            </a:r>
            <a:r>
              <a:rPr lang="en-GB" sz="2400" dirty="0">
                <a:effectLst/>
                <a:latin typeface="Calibri" panose="020F0502020204030204" pitchFamily="34" charset="0"/>
                <a:ea typeface="Calibri" panose="020F0502020204030204" pitchFamily="34" charset="0"/>
                <a:cs typeface="Calibri" panose="020F0502020204030204" pitchFamily="34" charset="0"/>
              </a:rPr>
              <a:t> </a:t>
            </a:r>
            <a:r>
              <a:rPr lang="en-GB" sz="2400" dirty="0" err="1">
                <a:effectLst/>
                <a:latin typeface="Calibri" panose="020F0502020204030204" pitchFamily="34" charset="0"/>
                <a:ea typeface="Calibri" panose="020F0502020204030204" pitchFamily="34" charset="0"/>
                <a:cs typeface="Calibri" panose="020F0502020204030204" pitchFamily="34" charset="0"/>
              </a:rPr>
              <a:t>almalı</a:t>
            </a:r>
            <a:r>
              <a:rPr lang="en-GB" sz="2400" dirty="0">
                <a:effectLst/>
                <a:latin typeface="Calibri" panose="020F0502020204030204" pitchFamily="34" charset="0"/>
                <a:ea typeface="Calibri" panose="020F0502020204030204" pitchFamily="34" charset="0"/>
                <a:cs typeface="Calibri" panose="020F0502020204030204" pitchFamily="34" charset="0"/>
              </a:rPr>
              <a:t> </a:t>
            </a:r>
            <a:r>
              <a:rPr lang="en-GB" sz="2400" dirty="0" err="1">
                <a:effectLst/>
                <a:latin typeface="Calibri" panose="020F0502020204030204" pitchFamily="34" charset="0"/>
                <a:ea typeface="Calibri" panose="020F0502020204030204" pitchFamily="34" charset="0"/>
                <a:cs typeface="Calibri" panose="020F0502020204030204" pitchFamily="34" charset="0"/>
              </a:rPr>
              <a:t>ve</a:t>
            </a:r>
            <a:r>
              <a:rPr lang="en-GB" sz="2400" dirty="0">
                <a:effectLst/>
                <a:latin typeface="Calibri" panose="020F0502020204030204" pitchFamily="34" charset="0"/>
                <a:ea typeface="Calibri" panose="020F0502020204030204" pitchFamily="34" charset="0"/>
                <a:cs typeface="Calibri" panose="020F0502020204030204" pitchFamily="34" charset="0"/>
              </a:rPr>
              <a:t> </a:t>
            </a:r>
            <a:r>
              <a:rPr lang="en-GB" sz="2400" dirty="0" err="1">
                <a:effectLst/>
                <a:latin typeface="Calibri" panose="020F0502020204030204" pitchFamily="34" charset="0"/>
                <a:ea typeface="Calibri" panose="020F0502020204030204" pitchFamily="34" charset="0"/>
                <a:cs typeface="Calibri" panose="020F0502020204030204" pitchFamily="34" charset="0"/>
              </a:rPr>
              <a:t>ders</a:t>
            </a:r>
            <a:r>
              <a:rPr lang="en-GB" sz="2400" dirty="0">
                <a:effectLst/>
                <a:latin typeface="Calibri" panose="020F0502020204030204" pitchFamily="34" charset="0"/>
                <a:ea typeface="Calibri" panose="020F0502020204030204" pitchFamily="34" charset="0"/>
                <a:cs typeface="Calibri" panose="020F0502020204030204" pitchFamily="34" charset="0"/>
              </a:rPr>
              <a:t> </a:t>
            </a:r>
            <a:r>
              <a:rPr lang="en-GB" sz="2400" dirty="0" err="1">
                <a:effectLst/>
                <a:latin typeface="Calibri" panose="020F0502020204030204" pitchFamily="34" charset="0"/>
                <a:ea typeface="Calibri" panose="020F0502020204030204" pitchFamily="34" charset="0"/>
                <a:cs typeface="Calibri" panose="020F0502020204030204" pitchFamily="34" charset="0"/>
              </a:rPr>
              <a:t>dışı</a:t>
            </a:r>
            <a:r>
              <a:rPr lang="en-GB" sz="2400" dirty="0">
                <a:effectLst/>
                <a:latin typeface="Calibri" panose="020F0502020204030204" pitchFamily="34" charset="0"/>
                <a:ea typeface="Calibri" panose="020F0502020204030204" pitchFamily="34" charset="0"/>
                <a:cs typeface="Calibri" panose="020F0502020204030204" pitchFamily="34" charset="0"/>
              </a:rPr>
              <a:t> </a:t>
            </a:r>
            <a:r>
              <a:rPr lang="en-GB" sz="2400" dirty="0" err="1">
                <a:effectLst/>
                <a:latin typeface="Calibri" panose="020F0502020204030204" pitchFamily="34" charset="0"/>
                <a:ea typeface="Calibri" panose="020F0502020204030204" pitchFamily="34" charset="0"/>
                <a:cs typeface="Calibri" panose="020F0502020204030204" pitchFamily="34" charset="0"/>
              </a:rPr>
              <a:t>çalışmalara</a:t>
            </a:r>
            <a:r>
              <a:rPr lang="en-GB" sz="2400" dirty="0">
                <a:effectLst/>
                <a:latin typeface="Calibri" panose="020F0502020204030204" pitchFamily="34" charset="0"/>
                <a:ea typeface="Calibri" panose="020F0502020204030204" pitchFamily="34" charset="0"/>
                <a:cs typeface="Calibri" panose="020F0502020204030204" pitchFamily="34" charset="0"/>
              </a:rPr>
              <a:t> da </a:t>
            </a:r>
            <a:r>
              <a:rPr lang="en-GB" sz="2400" dirty="0" err="1">
                <a:effectLst/>
                <a:latin typeface="Calibri" panose="020F0502020204030204" pitchFamily="34" charset="0"/>
                <a:ea typeface="Calibri" panose="020F0502020204030204" pitchFamily="34" charset="0"/>
                <a:cs typeface="Calibri" panose="020F0502020204030204" pitchFamily="34" charset="0"/>
              </a:rPr>
              <a:t>yer</a:t>
            </a:r>
            <a:r>
              <a:rPr lang="en-GB" sz="2400" dirty="0">
                <a:effectLst/>
                <a:latin typeface="Calibri" panose="020F0502020204030204" pitchFamily="34" charset="0"/>
                <a:ea typeface="Calibri" panose="020F0502020204030204" pitchFamily="34" charset="0"/>
                <a:cs typeface="Calibri" panose="020F0502020204030204" pitchFamily="34" charset="0"/>
              </a:rPr>
              <a:t> </a:t>
            </a:r>
            <a:r>
              <a:rPr lang="en-GB" sz="2400" dirty="0" err="1">
                <a:effectLst/>
                <a:latin typeface="Calibri" panose="020F0502020204030204" pitchFamily="34" charset="0"/>
                <a:ea typeface="Calibri" panose="020F0502020204030204" pitchFamily="34" charset="0"/>
                <a:cs typeface="Calibri" panose="020F0502020204030204" pitchFamily="34" charset="0"/>
              </a:rPr>
              <a:t>vermelisiniz</a:t>
            </a:r>
            <a:r>
              <a:rPr lang="en-GB" sz="2400" dirty="0">
                <a:effectLst/>
                <a:latin typeface="Calibri" panose="020F0502020204030204" pitchFamily="34" charset="0"/>
                <a:ea typeface="Calibri" panose="020F0502020204030204" pitchFamily="34" charset="0"/>
                <a:cs typeface="Calibri" panose="020F0502020204030204" pitchFamily="34" charset="0"/>
              </a:rPr>
              <a:t>.</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mj-lt"/>
              <a:buAutoNum type="arabicPeriod"/>
            </a:pPr>
            <a:r>
              <a:rPr lang="en-GB" sz="2400" dirty="0" err="1">
                <a:effectLst/>
                <a:latin typeface="Calibri" panose="020F0502020204030204" pitchFamily="34" charset="0"/>
                <a:ea typeface="Calibri" panose="020F0502020204030204" pitchFamily="34" charset="0"/>
                <a:cs typeface="Calibri" panose="020F0502020204030204" pitchFamily="34" charset="0"/>
              </a:rPr>
              <a:t>Devamsızlık</a:t>
            </a:r>
            <a:r>
              <a:rPr lang="en-GB" sz="2400" dirty="0">
                <a:effectLst/>
                <a:latin typeface="Calibri" panose="020F0502020204030204" pitchFamily="34" charset="0"/>
                <a:ea typeface="Calibri" panose="020F0502020204030204" pitchFamily="34" charset="0"/>
                <a:cs typeface="Calibri" panose="020F0502020204030204" pitchFamily="34" charset="0"/>
              </a:rPr>
              <a:t> </a:t>
            </a:r>
            <a:r>
              <a:rPr lang="en-GB" sz="2400" dirty="0" err="1">
                <a:effectLst/>
                <a:latin typeface="Calibri" panose="020F0502020204030204" pitchFamily="34" charset="0"/>
                <a:ea typeface="Calibri" panose="020F0502020204030204" pitchFamily="34" charset="0"/>
                <a:cs typeface="Calibri" panose="020F0502020204030204" pitchFamily="34" charset="0"/>
              </a:rPr>
              <a:t>hakkını</a:t>
            </a:r>
            <a:r>
              <a:rPr lang="en-GB" sz="2400" dirty="0">
                <a:effectLst/>
                <a:latin typeface="Calibri" panose="020F0502020204030204" pitchFamily="34" charset="0"/>
                <a:ea typeface="Calibri" panose="020F0502020204030204" pitchFamily="34" charset="0"/>
                <a:cs typeface="Calibri" panose="020F0502020204030204" pitchFamily="34" charset="0"/>
              </a:rPr>
              <a:t> </a:t>
            </a:r>
            <a:r>
              <a:rPr lang="en-GB" sz="2400" dirty="0" err="1">
                <a:effectLst/>
                <a:latin typeface="Calibri" panose="020F0502020204030204" pitchFamily="34" charset="0"/>
                <a:ea typeface="Calibri" panose="020F0502020204030204" pitchFamily="34" charset="0"/>
                <a:cs typeface="Calibri" panose="020F0502020204030204" pitchFamily="34" charset="0"/>
              </a:rPr>
              <a:t>bir</a:t>
            </a:r>
            <a:r>
              <a:rPr lang="en-GB" sz="2400" dirty="0">
                <a:effectLst/>
                <a:latin typeface="Calibri" panose="020F0502020204030204" pitchFamily="34" charset="0"/>
                <a:ea typeface="Calibri" panose="020F0502020204030204" pitchFamily="34" charset="0"/>
                <a:cs typeface="Calibri" panose="020F0502020204030204" pitchFamily="34" charset="0"/>
              </a:rPr>
              <a:t> </a:t>
            </a:r>
            <a:r>
              <a:rPr lang="en-GB" sz="2400" dirty="0" err="1">
                <a:effectLst/>
                <a:latin typeface="Calibri" panose="020F0502020204030204" pitchFamily="34" charset="0"/>
                <a:ea typeface="Calibri" panose="020F0502020204030204" pitchFamily="34" charset="0"/>
                <a:cs typeface="Calibri" panose="020F0502020204030204" pitchFamily="34" charset="0"/>
              </a:rPr>
              <a:t>hak</a:t>
            </a:r>
            <a:r>
              <a:rPr lang="en-GB" sz="2400" dirty="0">
                <a:effectLst/>
                <a:latin typeface="Calibri" panose="020F0502020204030204" pitchFamily="34" charset="0"/>
                <a:ea typeface="Calibri" panose="020F0502020204030204" pitchFamily="34" charset="0"/>
                <a:cs typeface="Calibri" panose="020F0502020204030204" pitchFamily="34" charset="0"/>
              </a:rPr>
              <a:t> </a:t>
            </a:r>
            <a:r>
              <a:rPr lang="en-GB" sz="2400" dirty="0" err="1">
                <a:effectLst/>
                <a:latin typeface="Calibri" panose="020F0502020204030204" pitchFamily="34" charset="0"/>
                <a:ea typeface="Calibri" panose="020F0502020204030204" pitchFamily="34" charset="0"/>
                <a:cs typeface="Calibri" panose="020F0502020204030204" pitchFamily="34" charset="0"/>
              </a:rPr>
              <a:t>olarak</a:t>
            </a:r>
            <a:r>
              <a:rPr lang="en-GB" sz="2400" dirty="0">
                <a:effectLst/>
                <a:latin typeface="Calibri" panose="020F0502020204030204" pitchFamily="34" charset="0"/>
                <a:ea typeface="Calibri" panose="020F0502020204030204" pitchFamily="34" charset="0"/>
                <a:cs typeface="Calibri" panose="020F0502020204030204" pitchFamily="34" charset="0"/>
              </a:rPr>
              <a:t> </a:t>
            </a:r>
            <a:r>
              <a:rPr lang="en-GB" sz="2400" dirty="0" err="1">
                <a:effectLst/>
                <a:latin typeface="Calibri" panose="020F0502020204030204" pitchFamily="34" charset="0"/>
                <a:ea typeface="Calibri" panose="020F0502020204030204" pitchFamily="34" charset="0"/>
                <a:cs typeface="Calibri" panose="020F0502020204030204" pitchFamily="34" charset="0"/>
              </a:rPr>
              <a:t>değil</a:t>
            </a:r>
            <a:r>
              <a:rPr lang="en-GB" sz="2400" dirty="0">
                <a:effectLst/>
                <a:latin typeface="Calibri" panose="020F0502020204030204" pitchFamily="34" charset="0"/>
                <a:ea typeface="Calibri" panose="020F0502020204030204" pitchFamily="34" charset="0"/>
                <a:cs typeface="Calibri" panose="020F0502020204030204" pitchFamily="34" charset="0"/>
              </a:rPr>
              <a:t> de </a:t>
            </a:r>
            <a:r>
              <a:rPr lang="en-GB" sz="2400" dirty="0" err="1">
                <a:effectLst/>
                <a:latin typeface="Calibri" panose="020F0502020204030204" pitchFamily="34" charset="0"/>
                <a:ea typeface="Calibri" panose="020F0502020204030204" pitchFamily="34" charset="0"/>
                <a:cs typeface="Calibri" panose="020F0502020204030204" pitchFamily="34" charset="0"/>
              </a:rPr>
              <a:t>kaçırılmış</a:t>
            </a:r>
            <a:r>
              <a:rPr lang="en-GB" sz="2400" dirty="0">
                <a:effectLst/>
                <a:latin typeface="Calibri" panose="020F0502020204030204" pitchFamily="34" charset="0"/>
                <a:ea typeface="Calibri" panose="020F0502020204030204" pitchFamily="34" charset="0"/>
                <a:cs typeface="Calibri" panose="020F0502020204030204" pitchFamily="34" charset="0"/>
              </a:rPr>
              <a:t> </a:t>
            </a:r>
            <a:r>
              <a:rPr lang="en-GB" sz="2400" dirty="0" err="1">
                <a:effectLst/>
                <a:latin typeface="Calibri" panose="020F0502020204030204" pitchFamily="34" charset="0"/>
                <a:ea typeface="Calibri" panose="020F0502020204030204" pitchFamily="34" charset="0"/>
                <a:cs typeface="Calibri" panose="020F0502020204030204" pitchFamily="34" charset="0"/>
              </a:rPr>
              <a:t>bir</a:t>
            </a:r>
            <a:r>
              <a:rPr lang="en-GB" sz="2400" dirty="0">
                <a:effectLst/>
                <a:latin typeface="Calibri" panose="020F0502020204030204" pitchFamily="34" charset="0"/>
                <a:ea typeface="Calibri" panose="020F0502020204030204" pitchFamily="34" charset="0"/>
                <a:cs typeface="Calibri" panose="020F0502020204030204" pitchFamily="34" charset="0"/>
              </a:rPr>
              <a:t> </a:t>
            </a:r>
            <a:r>
              <a:rPr lang="en-GB" sz="2400" dirty="0" err="1">
                <a:effectLst/>
                <a:latin typeface="Calibri" panose="020F0502020204030204" pitchFamily="34" charset="0"/>
                <a:ea typeface="Calibri" panose="020F0502020204030204" pitchFamily="34" charset="0"/>
                <a:cs typeface="Calibri" panose="020F0502020204030204" pitchFamily="34" charset="0"/>
              </a:rPr>
              <a:t>fırsat</a:t>
            </a:r>
            <a:r>
              <a:rPr lang="en-GB" sz="2400" dirty="0">
                <a:effectLst/>
                <a:latin typeface="Calibri" panose="020F0502020204030204" pitchFamily="34" charset="0"/>
                <a:ea typeface="Calibri" panose="020F0502020204030204" pitchFamily="34" charset="0"/>
                <a:cs typeface="Calibri" panose="020F0502020204030204" pitchFamily="34" charset="0"/>
              </a:rPr>
              <a:t> </a:t>
            </a:r>
            <a:r>
              <a:rPr lang="en-GB" sz="2400" dirty="0" err="1">
                <a:effectLst/>
                <a:latin typeface="Calibri" panose="020F0502020204030204" pitchFamily="34" charset="0"/>
                <a:ea typeface="Calibri" panose="020F0502020204030204" pitchFamily="34" charset="0"/>
                <a:cs typeface="Calibri" panose="020F0502020204030204" pitchFamily="34" charset="0"/>
              </a:rPr>
              <a:t>olarak</a:t>
            </a:r>
            <a:r>
              <a:rPr lang="en-GB" sz="2400" dirty="0">
                <a:effectLst/>
                <a:latin typeface="Calibri" panose="020F0502020204030204" pitchFamily="34" charset="0"/>
                <a:ea typeface="Calibri" panose="020F0502020204030204" pitchFamily="34" charset="0"/>
                <a:cs typeface="Calibri" panose="020F0502020204030204" pitchFamily="34" charset="0"/>
              </a:rPr>
              <a:t> </a:t>
            </a:r>
            <a:r>
              <a:rPr lang="en-GB" sz="2400" dirty="0" err="1">
                <a:effectLst/>
                <a:latin typeface="Calibri" panose="020F0502020204030204" pitchFamily="34" charset="0"/>
                <a:ea typeface="Calibri" panose="020F0502020204030204" pitchFamily="34" charset="0"/>
                <a:cs typeface="Calibri" panose="020F0502020204030204" pitchFamily="34" charset="0"/>
              </a:rPr>
              <a:t>görmek</a:t>
            </a:r>
            <a:r>
              <a:rPr lang="en-GB" sz="2400" dirty="0">
                <a:effectLst/>
                <a:latin typeface="Calibri" panose="020F0502020204030204" pitchFamily="34" charset="0"/>
                <a:ea typeface="Calibri" panose="020F0502020204030204" pitchFamily="34" charset="0"/>
                <a:cs typeface="Calibri" panose="020F0502020204030204" pitchFamily="34" charset="0"/>
              </a:rPr>
              <a:t> </a:t>
            </a:r>
            <a:r>
              <a:rPr lang="en-GB" sz="2400" dirty="0" err="1">
                <a:effectLst/>
                <a:latin typeface="Calibri" panose="020F0502020204030204" pitchFamily="34" charset="0"/>
                <a:ea typeface="Calibri" panose="020F0502020204030204" pitchFamily="34" charset="0"/>
                <a:cs typeface="Calibri" panose="020F0502020204030204" pitchFamily="34" charset="0"/>
              </a:rPr>
              <a:t>bakış</a:t>
            </a:r>
            <a:r>
              <a:rPr lang="en-GB" sz="2400" dirty="0">
                <a:effectLst/>
                <a:latin typeface="Calibri" panose="020F0502020204030204" pitchFamily="34" charset="0"/>
                <a:ea typeface="Calibri" panose="020F0502020204030204" pitchFamily="34" charset="0"/>
                <a:cs typeface="Calibri" panose="020F0502020204030204" pitchFamily="34" charset="0"/>
              </a:rPr>
              <a:t> </a:t>
            </a:r>
            <a:r>
              <a:rPr lang="en-GB" sz="2400" dirty="0" err="1">
                <a:effectLst/>
                <a:latin typeface="Calibri" panose="020F0502020204030204" pitchFamily="34" charset="0"/>
                <a:ea typeface="Calibri" panose="020F0502020204030204" pitchFamily="34" charset="0"/>
                <a:cs typeface="Calibri" panose="020F0502020204030204" pitchFamily="34" charset="0"/>
              </a:rPr>
              <a:t>açınızı</a:t>
            </a:r>
            <a:r>
              <a:rPr lang="en-GB" sz="2400" dirty="0">
                <a:effectLst/>
                <a:latin typeface="Calibri" panose="020F0502020204030204" pitchFamily="34" charset="0"/>
                <a:ea typeface="Calibri" panose="020F0502020204030204" pitchFamily="34" charset="0"/>
                <a:cs typeface="Calibri" panose="020F0502020204030204" pitchFamily="34" charset="0"/>
              </a:rPr>
              <a:t> </a:t>
            </a:r>
            <a:r>
              <a:rPr lang="en-GB" sz="2400" dirty="0" err="1">
                <a:effectLst/>
                <a:latin typeface="Calibri" panose="020F0502020204030204" pitchFamily="34" charset="0"/>
                <a:ea typeface="Calibri" panose="020F0502020204030204" pitchFamily="34" charset="0"/>
                <a:cs typeface="Calibri" panose="020F0502020204030204" pitchFamily="34" charset="0"/>
              </a:rPr>
              <a:t>değiştirmenize</a:t>
            </a:r>
            <a:r>
              <a:rPr lang="en-GB" sz="2400" dirty="0">
                <a:effectLst/>
                <a:latin typeface="Calibri" panose="020F0502020204030204" pitchFamily="34" charset="0"/>
                <a:ea typeface="Calibri" panose="020F0502020204030204" pitchFamily="34" charset="0"/>
                <a:cs typeface="Calibri" panose="020F0502020204030204" pitchFamily="34" charset="0"/>
              </a:rPr>
              <a:t> </a:t>
            </a:r>
            <a:r>
              <a:rPr lang="en-GB" sz="2400" dirty="0" err="1">
                <a:effectLst/>
                <a:latin typeface="Calibri" panose="020F0502020204030204" pitchFamily="34" charset="0"/>
                <a:ea typeface="Calibri" panose="020F0502020204030204" pitchFamily="34" charset="0"/>
                <a:cs typeface="Calibri" panose="020F0502020204030204" pitchFamily="34" charset="0"/>
              </a:rPr>
              <a:t>yardımcı</a:t>
            </a:r>
            <a:r>
              <a:rPr lang="en-GB" sz="2400" dirty="0">
                <a:effectLst/>
                <a:latin typeface="Calibri" panose="020F0502020204030204" pitchFamily="34" charset="0"/>
                <a:ea typeface="Calibri" panose="020F0502020204030204" pitchFamily="34" charset="0"/>
                <a:cs typeface="Calibri" panose="020F0502020204030204" pitchFamily="34" charset="0"/>
              </a:rPr>
              <a:t> </a:t>
            </a:r>
            <a:r>
              <a:rPr lang="en-GB" sz="2400" dirty="0" err="1">
                <a:effectLst/>
                <a:latin typeface="Calibri" panose="020F0502020204030204" pitchFamily="34" charset="0"/>
                <a:ea typeface="Calibri" panose="020F0502020204030204" pitchFamily="34" charset="0"/>
                <a:cs typeface="Calibri" panose="020F0502020204030204" pitchFamily="34" charset="0"/>
              </a:rPr>
              <a:t>olacaktır</a:t>
            </a:r>
            <a:r>
              <a:rPr lang="en-GB" sz="2400" dirty="0">
                <a:effectLst/>
                <a:latin typeface="Calibri" panose="020F0502020204030204" pitchFamily="34" charset="0"/>
                <a:ea typeface="Calibri" panose="020F0502020204030204" pitchFamily="34" charset="0"/>
                <a:cs typeface="Calibri" panose="020F0502020204030204" pitchFamily="34" charset="0"/>
              </a:rPr>
              <a:t>.</a:t>
            </a:r>
            <a:endParaRPr lang="tr-TR" sz="24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15000"/>
              </a:lnSpc>
              <a:buFont typeface="+mj-lt"/>
              <a:buAutoNum type="arabicPeriod"/>
            </a:pPr>
            <a:r>
              <a:rPr lang="tr-TR" sz="2400" dirty="0">
                <a:effectLst/>
                <a:latin typeface="Calibri" panose="020F0502020204030204" pitchFamily="34" charset="0"/>
                <a:ea typeface="Calibri" panose="020F0502020204030204" pitchFamily="34" charset="0"/>
                <a:cs typeface="Times New Roman" panose="02020603050405020304" pitchFamily="18" charset="0"/>
              </a:rPr>
              <a:t>Derslere zamanında girip çıkınız. </a:t>
            </a:r>
          </a:p>
          <a:p>
            <a:pPr marL="342900" lvl="0" indent="-342900" algn="just">
              <a:lnSpc>
                <a:spcPct val="115000"/>
              </a:lnSpc>
              <a:buFont typeface="+mj-lt"/>
              <a:buAutoNum type="arabicPeriod"/>
            </a:pPr>
            <a:r>
              <a:rPr lang="en-GB" sz="2400" dirty="0" err="1">
                <a:effectLst/>
                <a:latin typeface="Calibri" panose="020F0502020204030204" pitchFamily="34" charset="0"/>
                <a:ea typeface="Calibri" panose="020F0502020204030204" pitchFamily="34" charset="0"/>
                <a:cs typeface="Calibri" panose="020F0502020204030204" pitchFamily="34" charset="0"/>
              </a:rPr>
              <a:t>Ders</a:t>
            </a:r>
            <a:r>
              <a:rPr lang="en-GB" sz="2400" dirty="0">
                <a:effectLst/>
                <a:latin typeface="Calibri" panose="020F0502020204030204" pitchFamily="34" charset="0"/>
                <a:ea typeface="Calibri" panose="020F0502020204030204" pitchFamily="34" charset="0"/>
                <a:cs typeface="Calibri" panose="020F0502020204030204" pitchFamily="34" charset="0"/>
              </a:rPr>
              <a:t> </a:t>
            </a:r>
            <a:r>
              <a:rPr lang="en-GB" sz="2400" dirty="0" err="1">
                <a:effectLst/>
                <a:latin typeface="Calibri" panose="020F0502020204030204" pitchFamily="34" charset="0"/>
                <a:ea typeface="Calibri" panose="020F0502020204030204" pitchFamily="34" charset="0"/>
                <a:cs typeface="Calibri" panose="020F0502020204030204" pitchFamily="34" charset="0"/>
              </a:rPr>
              <a:t>için</a:t>
            </a:r>
            <a:r>
              <a:rPr lang="en-GB" sz="2400" dirty="0">
                <a:effectLst/>
                <a:latin typeface="Calibri" panose="020F0502020204030204" pitchFamily="34" charset="0"/>
                <a:ea typeface="Calibri" panose="020F0502020204030204" pitchFamily="34" charset="0"/>
                <a:cs typeface="Calibri" panose="020F0502020204030204" pitchFamily="34" charset="0"/>
              </a:rPr>
              <a:t> </a:t>
            </a:r>
            <a:r>
              <a:rPr lang="en-GB" sz="2400" dirty="0" err="1">
                <a:effectLst/>
                <a:latin typeface="Calibri" panose="020F0502020204030204" pitchFamily="34" charset="0"/>
                <a:ea typeface="Calibri" panose="020F0502020204030204" pitchFamily="34" charset="0"/>
                <a:cs typeface="Calibri" panose="020F0502020204030204" pitchFamily="34" charset="0"/>
              </a:rPr>
              <a:t>gerekli</a:t>
            </a:r>
            <a:r>
              <a:rPr lang="en-GB" sz="2400" dirty="0">
                <a:effectLst/>
                <a:latin typeface="Calibri" panose="020F0502020204030204" pitchFamily="34" charset="0"/>
                <a:ea typeface="Calibri" panose="020F0502020204030204" pitchFamily="34" charset="0"/>
                <a:cs typeface="Calibri" panose="020F0502020204030204" pitchFamily="34" charset="0"/>
              </a:rPr>
              <a:t> </a:t>
            </a:r>
            <a:r>
              <a:rPr lang="en-GB" sz="2400" dirty="0" err="1">
                <a:effectLst/>
                <a:latin typeface="Calibri" panose="020F0502020204030204" pitchFamily="34" charset="0"/>
                <a:ea typeface="Calibri" panose="020F0502020204030204" pitchFamily="34" charset="0"/>
                <a:cs typeface="Calibri" panose="020F0502020204030204" pitchFamily="34" charset="0"/>
              </a:rPr>
              <a:t>materyalleri</a:t>
            </a:r>
            <a:r>
              <a:rPr lang="en-GB" sz="2400" dirty="0">
                <a:effectLst/>
                <a:latin typeface="Calibri" panose="020F0502020204030204" pitchFamily="34" charset="0"/>
                <a:ea typeface="Calibri" panose="020F0502020204030204" pitchFamily="34" charset="0"/>
                <a:cs typeface="Calibri" panose="020F0502020204030204" pitchFamily="34" charset="0"/>
              </a:rPr>
              <a:t> </a:t>
            </a:r>
            <a:r>
              <a:rPr lang="en-GB" sz="2400" dirty="0" err="1">
                <a:effectLst/>
                <a:latin typeface="Calibri" panose="020F0502020204030204" pitchFamily="34" charset="0"/>
                <a:ea typeface="Calibri" panose="020F0502020204030204" pitchFamily="34" charset="0"/>
                <a:cs typeface="Calibri" panose="020F0502020204030204" pitchFamily="34" charset="0"/>
              </a:rPr>
              <a:t>edinmeniz</a:t>
            </a:r>
            <a:r>
              <a:rPr lang="en-GB" sz="2400" dirty="0">
                <a:effectLst/>
                <a:latin typeface="Calibri" panose="020F0502020204030204" pitchFamily="34" charset="0"/>
                <a:ea typeface="Calibri" panose="020F0502020204030204" pitchFamily="34" charset="0"/>
                <a:cs typeface="Calibri" panose="020F0502020204030204" pitchFamily="34" charset="0"/>
              </a:rPr>
              <a:t> </a:t>
            </a:r>
            <a:r>
              <a:rPr lang="en-GB" sz="2400" dirty="0" err="1">
                <a:effectLst/>
                <a:latin typeface="Calibri" panose="020F0502020204030204" pitchFamily="34" charset="0"/>
                <a:ea typeface="Calibri" panose="020F0502020204030204" pitchFamily="34" charset="0"/>
                <a:cs typeface="Calibri" panose="020F0502020204030204" pitchFamily="34" charset="0"/>
              </a:rPr>
              <a:t>ve</a:t>
            </a:r>
            <a:r>
              <a:rPr lang="en-GB" sz="2400" dirty="0">
                <a:effectLst/>
                <a:latin typeface="Calibri" panose="020F0502020204030204" pitchFamily="34" charset="0"/>
                <a:ea typeface="Calibri" panose="020F0502020204030204" pitchFamily="34" charset="0"/>
                <a:cs typeface="Calibri" panose="020F0502020204030204" pitchFamily="34" charset="0"/>
              </a:rPr>
              <a:t> </a:t>
            </a:r>
            <a:r>
              <a:rPr lang="en-GB" sz="2400" dirty="0" err="1">
                <a:effectLst/>
                <a:latin typeface="Calibri" panose="020F0502020204030204" pitchFamily="34" charset="0"/>
                <a:ea typeface="Calibri" panose="020F0502020204030204" pitchFamily="34" charset="0"/>
                <a:cs typeface="Calibri" panose="020F0502020204030204" pitchFamily="34" charset="0"/>
              </a:rPr>
              <a:t>ders</a:t>
            </a:r>
            <a:r>
              <a:rPr lang="en-GB" sz="2400" dirty="0">
                <a:effectLst/>
                <a:latin typeface="Calibri" panose="020F0502020204030204" pitchFamily="34" charset="0"/>
                <a:ea typeface="Calibri" panose="020F0502020204030204" pitchFamily="34" charset="0"/>
                <a:cs typeface="Calibri" panose="020F0502020204030204" pitchFamily="34" charset="0"/>
              </a:rPr>
              <a:t> </a:t>
            </a:r>
            <a:r>
              <a:rPr lang="en-GB" sz="2400" dirty="0" err="1">
                <a:effectLst/>
                <a:latin typeface="Calibri" panose="020F0502020204030204" pitchFamily="34" charset="0"/>
                <a:ea typeface="Calibri" panose="020F0502020204030204" pitchFamily="34" charset="0"/>
                <a:cs typeface="Calibri" panose="020F0502020204030204" pitchFamily="34" charset="0"/>
              </a:rPr>
              <a:t>esnasında</a:t>
            </a:r>
            <a:r>
              <a:rPr lang="en-GB" sz="2400" dirty="0">
                <a:effectLst/>
                <a:latin typeface="Calibri" panose="020F0502020204030204" pitchFamily="34" charset="0"/>
                <a:ea typeface="Calibri" panose="020F0502020204030204" pitchFamily="34" charset="0"/>
                <a:cs typeface="Calibri" panose="020F0502020204030204" pitchFamily="34" charset="0"/>
              </a:rPr>
              <a:t> </a:t>
            </a:r>
            <a:r>
              <a:rPr lang="en-GB" sz="2400" dirty="0" err="1">
                <a:effectLst/>
                <a:latin typeface="Calibri" panose="020F0502020204030204" pitchFamily="34" charset="0"/>
                <a:ea typeface="Calibri" panose="020F0502020204030204" pitchFamily="34" charset="0"/>
                <a:cs typeface="Calibri" panose="020F0502020204030204" pitchFamily="34" charset="0"/>
              </a:rPr>
              <a:t>yanınızda</a:t>
            </a:r>
            <a:r>
              <a:rPr lang="en-GB" sz="2400" dirty="0">
                <a:effectLst/>
                <a:latin typeface="Calibri" panose="020F0502020204030204" pitchFamily="34" charset="0"/>
                <a:ea typeface="Calibri" panose="020F0502020204030204" pitchFamily="34" charset="0"/>
                <a:cs typeface="Calibri" panose="020F0502020204030204" pitchFamily="34" charset="0"/>
              </a:rPr>
              <a:t> </a:t>
            </a:r>
            <a:r>
              <a:rPr lang="en-GB" sz="2400" dirty="0" err="1">
                <a:effectLst/>
                <a:latin typeface="Calibri" panose="020F0502020204030204" pitchFamily="34" charset="0"/>
                <a:ea typeface="Calibri" panose="020F0502020204030204" pitchFamily="34" charset="0"/>
                <a:cs typeface="Calibri" panose="020F0502020204030204" pitchFamily="34" charset="0"/>
              </a:rPr>
              <a:t>bulundurmanız</a:t>
            </a:r>
            <a:r>
              <a:rPr lang="en-GB" sz="2400" dirty="0">
                <a:effectLst/>
                <a:latin typeface="Calibri" panose="020F0502020204030204" pitchFamily="34" charset="0"/>
                <a:ea typeface="Calibri" panose="020F0502020204030204" pitchFamily="34" charset="0"/>
                <a:cs typeface="Calibri" panose="020F0502020204030204" pitchFamily="34" charset="0"/>
              </a:rPr>
              <a:t> </a:t>
            </a:r>
            <a:r>
              <a:rPr lang="en-GB" sz="2400" dirty="0" err="1">
                <a:effectLst/>
                <a:latin typeface="Calibri" panose="020F0502020204030204" pitchFamily="34" charset="0"/>
                <a:ea typeface="Calibri" panose="020F0502020204030204" pitchFamily="34" charset="0"/>
                <a:cs typeface="Calibri" panose="020F0502020204030204" pitchFamily="34" charset="0"/>
              </a:rPr>
              <a:t>gerekmektedir</a:t>
            </a:r>
            <a:r>
              <a:rPr lang="en-GB" sz="2400" dirty="0">
                <a:effectLst/>
                <a:latin typeface="Calibri" panose="020F0502020204030204" pitchFamily="34" charset="0"/>
                <a:ea typeface="Calibri" panose="020F0502020204030204" pitchFamily="34" charset="0"/>
                <a:cs typeface="Calibri" panose="020F0502020204030204" pitchFamily="34" charset="0"/>
              </a:rPr>
              <a:t>.</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mj-lt"/>
              <a:buAutoNum type="arabicPeriod"/>
            </a:pPr>
            <a:r>
              <a:rPr lang="en-GB" sz="2400" dirty="0" err="1">
                <a:effectLst/>
                <a:latin typeface="Calibri" panose="020F0502020204030204" pitchFamily="34" charset="0"/>
                <a:ea typeface="Calibri" panose="020F0502020204030204" pitchFamily="34" charset="0"/>
                <a:cs typeface="Calibri" panose="020F0502020204030204" pitchFamily="34" charset="0"/>
              </a:rPr>
              <a:t>Derslere</a:t>
            </a:r>
            <a:r>
              <a:rPr lang="en-GB" sz="2400" dirty="0">
                <a:effectLst/>
                <a:latin typeface="Calibri" panose="020F0502020204030204" pitchFamily="34" charset="0"/>
                <a:ea typeface="Calibri" panose="020F0502020204030204" pitchFamily="34" charset="0"/>
                <a:cs typeface="Calibri" panose="020F0502020204030204" pitchFamily="34" charset="0"/>
              </a:rPr>
              <a:t> </a:t>
            </a:r>
            <a:r>
              <a:rPr lang="en-GB" sz="2400" dirty="0" err="1">
                <a:effectLst/>
                <a:latin typeface="Calibri" panose="020F0502020204030204" pitchFamily="34" charset="0"/>
                <a:ea typeface="Calibri" panose="020F0502020204030204" pitchFamily="34" charset="0"/>
                <a:cs typeface="Calibri" panose="020F0502020204030204" pitchFamily="34" charset="0"/>
              </a:rPr>
              <a:t>aktif</a:t>
            </a:r>
            <a:r>
              <a:rPr lang="en-GB" sz="2400" dirty="0">
                <a:effectLst/>
                <a:latin typeface="Calibri" panose="020F0502020204030204" pitchFamily="34" charset="0"/>
                <a:ea typeface="Calibri" panose="020F0502020204030204" pitchFamily="34" charset="0"/>
                <a:cs typeface="Calibri" panose="020F0502020204030204" pitchFamily="34" charset="0"/>
              </a:rPr>
              <a:t> </a:t>
            </a:r>
            <a:r>
              <a:rPr lang="en-GB" sz="2400" dirty="0" err="1">
                <a:effectLst/>
                <a:latin typeface="Calibri" panose="020F0502020204030204" pitchFamily="34" charset="0"/>
                <a:ea typeface="Calibri" panose="020F0502020204030204" pitchFamily="34" charset="0"/>
                <a:cs typeface="Calibri" panose="020F0502020204030204" pitchFamily="34" charset="0"/>
              </a:rPr>
              <a:t>bir</a:t>
            </a:r>
            <a:r>
              <a:rPr lang="en-GB" sz="2400" dirty="0">
                <a:effectLst/>
                <a:latin typeface="Calibri" panose="020F0502020204030204" pitchFamily="34" charset="0"/>
                <a:ea typeface="Calibri" panose="020F0502020204030204" pitchFamily="34" charset="0"/>
                <a:cs typeface="Calibri" panose="020F0502020204030204" pitchFamily="34" charset="0"/>
              </a:rPr>
              <a:t> </a:t>
            </a:r>
            <a:r>
              <a:rPr lang="en-GB" sz="2400" dirty="0" err="1">
                <a:effectLst/>
                <a:latin typeface="Calibri" panose="020F0502020204030204" pitchFamily="34" charset="0"/>
                <a:ea typeface="Calibri" panose="020F0502020204030204" pitchFamily="34" charset="0"/>
                <a:cs typeface="Calibri" panose="020F0502020204030204" pitchFamily="34" charset="0"/>
              </a:rPr>
              <a:t>şekilde</a:t>
            </a:r>
            <a:r>
              <a:rPr lang="en-GB" sz="2400" dirty="0">
                <a:effectLst/>
                <a:latin typeface="Calibri" panose="020F0502020204030204" pitchFamily="34" charset="0"/>
                <a:ea typeface="Calibri" panose="020F0502020204030204" pitchFamily="34" charset="0"/>
                <a:cs typeface="Calibri" panose="020F0502020204030204" pitchFamily="34" charset="0"/>
              </a:rPr>
              <a:t> </a:t>
            </a:r>
            <a:r>
              <a:rPr lang="en-GB" sz="2400" dirty="0" err="1">
                <a:effectLst/>
                <a:latin typeface="Calibri" panose="020F0502020204030204" pitchFamily="34" charset="0"/>
                <a:ea typeface="Calibri" panose="020F0502020204030204" pitchFamily="34" charset="0"/>
                <a:cs typeface="Calibri" panose="020F0502020204030204" pitchFamily="34" charset="0"/>
              </a:rPr>
              <a:t>katılınız</a:t>
            </a:r>
            <a:r>
              <a:rPr lang="en-GB" sz="2400" dirty="0">
                <a:effectLst/>
                <a:latin typeface="Calibri" panose="020F0502020204030204" pitchFamily="34" charset="0"/>
                <a:ea typeface="Calibri" panose="020F0502020204030204" pitchFamily="34" charset="0"/>
                <a:cs typeface="Calibri" panose="020F0502020204030204" pitchFamily="34" charset="0"/>
              </a:rPr>
              <a:t>.</a:t>
            </a:r>
            <a:endParaRPr lang="tr-TR" sz="2400" dirty="0">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15000"/>
              </a:lnSpc>
              <a:buFont typeface="+mj-lt"/>
              <a:buAutoNum type="arabicPeriod"/>
            </a:pPr>
            <a:r>
              <a:rPr lang="tr-TR" sz="2400" dirty="0">
                <a:effectLst/>
                <a:latin typeface="Calibri" panose="020F0502020204030204" pitchFamily="34" charset="0"/>
                <a:ea typeface="Calibri" panose="020F0502020204030204" pitchFamily="34" charset="0"/>
                <a:cs typeface="Calibri" panose="020F0502020204030204" pitchFamily="34" charset="0"/>
              </a:rPr>
              <a:t>Her öğretim elemanının okulun genel kurallarına ek olarak derslerin daha iyi işlenebilmesi için sizlerle paylaşacağı kuralları olabilir. Bunlara uyunuz. </a:t>
            </a:r>
          </a:p>
          <a:p>
            <a:pPr marL="342900" lvl="0" indent="-342900" algn="just">
              <a:lnSpc>
                <a:spcPct val="115000"/>
              </a:lnSpc>
              <a:buFont typeface="+mj-lt"/>
              <a:buAutoNum type="arabicPeriod"/>
            </a:pPr>
            <a:r>
              <a:rPr lang="tr-TR" sz="2400" dirty="0">
                <a:effectLst/>
                <a:latin typeface="Calibri" panose="020F0502020204030204" pitchFamily="34" charset="0"/>
                <a:ea typeface="Calibri" panose="020F0502020204030204" pitchFamily="34" charset="0"/>
                <a:cs typeface="Times New Roman" panose="02020603050405020304" pitchFamily="18" charset="0"/>
              </a:rPr>
              <a:t>Derslerinize giren farklı öğretim elemanları olabilir ve bunların farklı öğretim yöntemleri olabilir. Her öğretim elemanından en iyi şekilde faydalanmaya çalışınız. </a:t>
            </a:r>
          </a:p>
          <a:p>
            <a:pPr marL="342900" lvl="0" indent="-342900" algn="just">
              <a:lnSpc>
                <a:spcPct val="115000"/>
              </a:lnSpc>
              <a:buFont typeface="+mj-lt"/>
              <a:buAutoNum type="arabicPeriod"/>
            </a:pPr>
            <a:r>
              <a:rPr lang="en-GB" sz="2400" dirty="0" err="1">
                <a:effectLst/>
                <a:latin typeface="Calibri" panose="020F0502020204030204" pitchFamily="34" charset="0"/>
                <a:ea typeface="Calibri" panose="020F0502020204030204" pitchFamily="34" charset="0"/>
                <a:cs typeface="Calibri" panose="020F0502020204030204" pitchFamily="34" charset="0"/>
              </a:rPr>
              <a:t>Nasıl</a:t>
            </a:r>
            <a:r>
              <a:rPr lang="en-GB" sz="2400" dirty="0">
                <a:effectLst/>
                <a:latin typeface="Calibri" panose="020F0502020204030204" pitchFamily="34" charset="0"/>
                <a:ea typeface="Calibri" panose="020F0502020204030204" pitchFamily="34" charset="0"/>
                <a:cs typeface="Calibri" panose="020F0502020204030204" pitchFamily="34" charset="0"/>
              </a:rPr>
              <a:t> </a:t>
            </a:r>
            <a:r>
              <a:rPr lang="en-GB" sz="2400" dirty="0" err="1">
                <a:effectLst/>
                <a:latin typeface="Calibri" panose="020F0502020204030204" pitchFamily="34" charset="0"/>
                <a:ea typeface="Calibri" panose="020F0502020204030204" pitchFamily="34" charset="0"/>
                <a:cs typeface="Calibri" panose="020F0502020204030204" pitchFamily="34" charset="0"/>
              </a:rPr>
              <a:t>daha</a:t>
            </a:r>
            <a:r>
              <a:rPr lang="en-GB" sz="2400" dirty="0">
                <a:effectLst/>
                <a:latin typeface="Calibri" panose="020F0502020204030204" pitchFamily="34" charset="0"/>
                <a:ea typeface="Calibri" panose="020F0502020204030204" pitchFamily="34" charset="0"/>
                <a:cs typeface="Calibri" panose="020F0502020204030204" pitchFamily="34" charset="0"/>
              </a:rPr>
              <a:t> </a:t>
            </a:r>
            <a:r>
              <a:rPr lang="en-GB" sz="2400" dirty="0" err="1">
                <a:effectLst/>
                <a:latin typeface="Calibri" panose="020F0502020204030204" pitchFamily="34" charset="0"/>
                <a:ea typeface="Calibri" panose="020F0502020204030204" pitchFamily="34" charset="0"/>
                <a:cs typeface="Calibri" panose="020F0502020204030204" pitchFamily="34" charset="0"/>
              </a:rPr>
              <a:t>iyi</a:t>
            </a:r>
            <a:r>
              <a:rPr lang="en-GB" sz="2400" dirty="0">
                <a:effectLst/>
                <a:latin typeface="Calibri" panose="020F0502020204030204" pitchFamily="34" charset="0"/>
                <a:ea typeface="Calibri" panose="020F0502020204030204" pitchFamily="34" charset="0"/>
                <a:cs typeface="Calibri" panose="020F0502020204030204" pitchFamily="34" charset="0"/>
              </a:rPr>
              <a:t> </a:t>
            </a:r>
            <a:r>
              <a:rPr lang="en-GB" sz="2400" dirty="0" err="1">
                <a:effectLst/>
                <a:latin typeface="Calibri" panose="020F0502020204030204" pitchFamily="34" charset="0"/>
                <a:ea typeface="Calibri" panose="020F0502020204030204" pitchFamily="34" charset="0"/>
                <a:cs typeface="Calibri" panose="020F0502020204030204" pitchFamily="34" charset="0"/>
              </a:rPr>
              <a:t>öğrendiğinizi</a:t>
            </a:r>
            <a:r>
              <a:rPr lang="en-GB" sz="2400" dirty="0">
                <a:effectLst/>
                <a:latin typeface="Calibri" panose="020F0502020204030204" pitchFamily="34" charset="0"/>
                <a:ea typeface="Calibri" panose="020F0502020204030204" pitchFamily="34" charset="0"/>
                <a:cs typeface="Calibri" panose="020F0502020204030204" pitchFamily="34" charset="0"/>
              </a:rPr>
              <a:t> </a:t>
            </a:r>
            <a:r>
              <a:rPr lang="en-GB" sz="2400" dirty="0" err="1">
                <a:effectLst/>
                <a:latin typeface="Calibri" panose="020F0502020204030204" pitchFamily="34" charset="0"/>
                <a:ea typeface="Calibri" panose="020F0502020204030204" pitchFamily="34" charset="0"/>
                <a:cs typeface="Calibri" panose="020F0502020204030204" pitchFamily="34" charset="0"/>
              </a:rPr>
              <a:t>keşfedin</a:t>
            </a:r>
            <a:r>
              <a:rPr lang="en-GB" sz="2400" dirty="0">
                <a:effectLst/>
                <a:latin typeface="Calibri" panose="020F0502020204030204" pitchFamily="34" charset="0"/>
                <a:ea typeface="Calibri" panose="020F0502020204030204" pitchFamily="34" charset="0"/>
                <a:cs typeface="Calibri" panose="020F0502020204030204" pitchFamily="34" charset="0"/>
              </a:rPr>
              <a:t> </a:t>
            </a:r>
            <a:r>
              <a:rPr lang="en-GB" sz="2400" dirty="0" err="1">
                <a:effectLst/>
                <a:latin typeface="Calibri" panose="020F0502020204030204" pitchFamily="34" charset="0"/>
                <a:ea typeface="Calibri" panose="020F0502020204030204" pitchFamily="34" charset="0"/>
                <a:cs typeface="Calibri" panose="020F0502020204030204" pitchFamily="34" charset="0"/>
              </a:rPr>
              <a:t>ve</a:t>
            </a:r>
            <a:r>
              <a:rPr lang="en-GB" sz="2400" dirty="0">
                <a:effectLst/>
                <a:latin typeface="Calibri" panose="020F0502020204030204" pitchFamily="34" charset="0"/>
                <a:ea typeface="Calibri" panose="020F0502020204030204" pitchFamily="34" charset="0"/>
                <a:cs typeface="Calibri" panose="020F0502020204030204" pitchFamily="34" charset="0"/>
              </a:rPr>
              <a:t> </a:t>
            </a:r>
            <a:r>
              <a:rPr lang="en-GB" sz="2400" dirty="0" err="1">
                <a:effectLst/>
                <a:latin typeface="Calibri" panose="020F0502020204030204" pitchFamily="34" charset="0"/>
                <a:ea typeface="Calibri" panose="020F0502020204030204" pitchFamily="34" charset="0"/>
                <a:cs typeface="Calibri" panose="020F0502020204030204" pitchFamily="34" charset="0"/>
              </a:rPr>
              <a:t>hata</a:t>
            </a:r>
            <a:r>
              <a:rPr lang="en-GB" sz="2400" dirty="0">
                <a:effectLst/>
                <a:latin typeface="Calibri" panose="020F0502020204030204" pitchFamily="34" charset="0"/>
                <a:ea typeface="Calibri" panose="020F0502020204030204" pitchFamily="34" charset="0"/>
                <a:cs typeface="Calibri" panose="020F0502020204030204" pitchFamily="34" charset="0"/>
              </a:rPr>
              <a:t> </a:t>
            </a:r>
            <a:r>
              <a:rPr lang="en-GB" sz="2400" dirty="0" err="1">
                <a:effectLst/>
                <a:latin typeface="Calibri" panose="020F0502020204030204" pitchFamily="34" charset="0"/>
                <a:ea typeface="Calibri" panose="020F0502020204030204" pitchFamily="34" charset="0"/>
                <a:cs typeface="Calibri" panose="020F0502020204030204" pitchFamily="34" charset="0"/>
              </a:rPr>
              <a:t>yapmaktan</a:t>
            </a:r>
            <a:r>
              <a:rPr lang="en-GB" sz="2400" dirty="0">
                <a:effectLst/>
                <a:latin typeface="Calibri" panose="020F0502020204030204" pitchFamily="34" charset="0"/>
                <a:ea typeface="Calibri" panose="020F0502020204030204" pitchFamily="34" charset="0"/>
                <a:cs typeface="Calibri" panose="020F0502020204030204" pitchFamily="34" charset="0"/>
              </a:rPr>
              <a:t> </a:t>
            </a:r>
            <a:r>
              <a:rPr lang="en-GB" sz="2400" dirty="0" err="1">
                <a:effectLst/>
                <a:latin typeface="Calibri" panose="020F0502020204030204" pitchFamily="34" charset="0"/>
                <a:ea typeface="Calibri" panose="020F0502020204030204" pitchFamily="34" charset="0"/>
                <a:cs typeface="Calibri" panose="020F0502020204030204" pitchFamily="34" charset="0"/>
              </a:rPr>
              <a:t>korkmayın</a:t>
            </a:r>
            <a:r>
              <a:rPr lang="en-GB" sz="2400" dirty="0">
                <a:effectLst/>
                <a:latin typeface="Calibri" panose="020F0502020204030204" pitchFamily="34" charset="0"/>
                <a:ea typeface="Calibri" panose="020F0502020204030204" pitchFamily="34" charset="0"/>
                <a:cs typeface="Calibri" panose="020F0502020204030204" pitchFamily="34" charset="0"/>
              </a:rPr>
              <a:t>.</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mj-lt"/>
              <a:buAutoNum type="arabicPeriod"/>
            </a:pPr>
            <a:r>
              <a:rPr lang="en-GB" sz="2400" dirty="0" err="1">
                <a:effectLst/>
                <a:latin typeface="Calibri" panose="020F0502020204030204" pitchFamily="34" charset="0"/>
                <a:ea typeface="Calibri" panose="020F0502020204030204" pitchFamily="34" charset="0"/>
                <a:cs typeface="Calibri" panose="020F0502020204030204" pitchFamily="34" charset="0"/>
              </a:rPr>
              <a:t>Dil</a:t>
            </a:r>
            <a:r>
              <a:rPr lang="en-GB" sz="2400" dirty="0">
                <a:effectLst/>
                <a:latin typeface="Calibri" panose="020F0502020204030204" pitchFamily="34" charset="0"/>
                <a:ea typeface="Calibri" panose="020F0502020204030204" pitchFamily="34" charset="0"/>
                <a:cs typeface="Calibri" panose="020F0502020204030204" pitchFamily="34" charset="0"/>
              </a:rPr>
              <a:t> </a:t>
            </a:r>
            <a:r>
              <a:rPr lang="en-GB" sz="2400" dirty="0" err="1">
                <a:effectLst/>
                <a:latin typeface="Calibri" panose="020F0502020204030204" pitchFamily="34" charset="0"/>
                <a:ea typeface="Calibri" panose="020F0502020204030204" pitchFamily="34" charset="0"/>
                <a:cs typeface="Calibri" panose="020F0502020204030204" pitchFamily="34" charset="0"/>
              </a:rPr>
              <a:t>öğrenimini</a:t>
            </a:r>
            <a:r>
              <a:rPr lang="en-GB" sz="2400" dirty="0">
                <a:effectLst/>
                <a:latin typeface="Calibri" panose="020F0502020204030204" pitchFamily="34" charset="0"/>
                <a:ea typeface="Calibri" panose="020F0502020204030204" pitchFamily="34" charset="0"/>
                <a:cs typeface="Calibri" panose="020F0502020204030204" pitchFamily="34" charset="0"/>
              </a:rPr>
              <a:t> </a:t>
            </a:r>
            <a:r>
              <a:rPr lang="en-GB" sz="2400" dirty="0" err="1">
                <a:effectLst/>
                <a:latin typeface="Calibri" panose="020F0502020204030204" pitchFamily="34" charset="0"/>
                <a:ea typeface="Calibri" panose="020F0502020204030204" pitchFamily="34" charset="0"/>
                <a:cs typeface="Calibri" panose="020F0502020204030204" pitchFamily="34" charset="0"/>
              </a:rPr>
              <a:t>kolaylaştırmak</a:t>
            </a:r>
            <a:r>
              <a:rPr lang="en-GB" sz="2400" dirty="0">
                <a:effectLst/>
                <a:latin typeface="Calibri" panose="020F0502020204030204" pitchFamily="34" charset="0"/>
                <a:ea typeface="Calibri" panose="020F0502020204030204" pitchFamily="34" charset="0"/>
                <a:cs typeface="Calibri" panose="020F0502020204030204" pitchFamily="34" charset="0"/>
              </a:rPr>
              <a:t> </a:t>
            </a:r>
            <a:r>
              <a:rPr lang="en-GB" sz="2400" dirty="0" err="1">
                <a:effectLst/>
                <a:latin typeface="Calibri" panose="020F0502020204030204" pitchFamily="34" charset="0"/>
                <a:ea typeface="Calibri" panose="020F0502020204030204" pitchFamily="34" charset="0"/>
                <a:cs typeface="Calibri" panose="020F0502020204030204" pitchFamily="34" charset="0"/>
              </a:rPr>
              <a:t>için</a:t>
            </a:r>
            <a:r>
              <a:rPr lang="en-GB" sz="2400" dirty="0">
                <a:effectLst/>
                <a:latin typeface="Calibri" panose="020F0502020204030204" pitchFamily="34" charset="0"/>
                <a:ea typeface="Calibri" panose="020F0502020204030204" pitchFamily="34" charset="0"/>
                <a:cs typeface="Calibri" panose="020F0502020204030204" pitchFamily="34" charset="0"/>
              </a:rPr>
              <a:t> </a:t>
            </a:r>
            <a:r>
              <a:rPr lang="en-GB" sz="2400" dirty="0" err="1">
                <a:effectLst/>
                <a:latin typeface="Calibri" panose="020F0502020204030204" pitchFamily="34" charset="0"/>
                <a:ea typeface="Calibri" panose="020F0502020204030204" pitchFamily="34" charset="0"/>
                <a:cs typeface="Calibri" panose="020F0502020204030204" pitchFamily="34" charset="0"/>
              </a:rPr>
              <a:t>mutlaka</a:t>
            </a:r>
            <a:r>
              <a:rPr lang="en-GB" sz="2400" dirty="0">
                <a:effectLst/>
                <a:latin typeface="Calibri" panose="020F0502020204030204" pitchFamily="34" charset="0"/>
                <a:ea typeface="Calibri" panose="020F0502020204030204" pitchFamily="34" charset="0"/>
                <a:cs typeface="Calibri" panose="020F0502020204030204" pitchFamily="34" charset="0"/>
              </a:rPr>
              <a:t> </a:t>
            </a:r>
            <a:r>
              <a:rPr lang="en-GB" sz="2400" dirty="0" err="1">
                <a:effectLst/>
                <a:latin typeface="Calibri" panose="020F0502020204030204" pitchFamily="34" charset="0"/>
                <a:ea typeface="Calibri" panose="020F0502020204030204" pitchFamily="34" charset="0"/>
                <a:cs typeface="Calibri" panose="020F0502020204030204" pitchFamily="34" charset="0"/>
              </a:rPr>
              <a:t>hedef</a:t>
            </a:r>
            <a:r>
              <a:rPr lang="en-GB" sz="2400" dirty="0">
                <a:effectLst/>
                <a:latin typeface="Calibri" panose="020F0502020204030204" pitchFamily="34" charset="0"/>
                <a:ea typeface="Calibri" panose="020F0502020204030204" pitchFamily="34" charset="0"/>
                <a:cs typeface="Calibri" panose="020F0502020204030204" pitchFamily="34" charset="0"/>
              </a:rPr>
              <a:t> </a:t>
            </a:r>
            <a:r>
              <a:rPr lang="en-GB" sz="2400" dirty="0" err="1">
                <a:effectLst/>
                <a:latin typeface="Calibri" panose="020F0502020204030204" pitchFamily="34" charset="0"/>
                <a:ea typeface="Calibri" panose="020F0502020204030204" pitchFamily="34" charset="0"/>
                <a:cs typeface="Calibri" panose="020F0502020204030204" pitchFamily="34" charset="0"/>
              </a:rPr>
              <a:t>dilde</a:t>
            </a:r>
            <a:r>
              <a:rPr lang="en-GB" sz="2400" dirty="0">
                <a:effectLst/>
                <a:latin typeface="Calibri" panose="020F0502020204030204" pitchFamily="34" charset="0"/>
                <a:ea typeface="Calibri" panose="020F0502020204030204" pitchFamily="34" charset="0"/>
                <a:cs typeface="Calibri" panose="020F0502020204030204" pitchFamily="34" charset="0"/>
              </a:rPr>
              <a:t> </a:t>
            </a:r>
            <a:r>
              <a:rPr lang="en-GB" sz="2400" dirty="0" err="1">
                <a:effectLst/>
                <a:latin typeface="Calibri" panose="020F0502020204030204" pitchFamily="34" charset="0"/>
                <a:ea typeface="Calibri" panose="020F0502020204030204" pitchFamily="34" charset="0"/>
                <a:cs typeface="Calibri" panose="020F0502020204030204" pitchFamily="34" charset="0"/>
              </a:rPr>
              <a:t>hikaye</a:t>
            </a:r>
            <a:r>
              <a:rPr lang="en-GB" sz="2400" dirty="0">
                <a:effectLst/>
                <a:latin typeface="Calibri" panose="020F0502020204030204" pitchFamily="34" charset="0"/>
                <a:ea typeface="Calibri" panose="020F0502020204030204" pitchFamily="34" charset="0"/>
                <a:cs typeface="Calibri" panose="020F0502020204030204" pitchFamily="34" charset="0"/>
              </a:rPr>
              <a:t> </a:t>
            </a:r>
            <a:r>
              <a:rPr lang="en-GB" sz="2400" dirty="0" err="1">
                <a:effectLst/>
                <a:latin typeface="Calibri" panose="020F0502020204030204" pitchFamily="34" charset="0"/>
                <a:ea typeface="Calibri" panose="020F0502020204030204" pitchFamily="34" charset="0"/>
                <a:cs typeface="Calibri" panose="020F0502020204030204" pitchFamily="34" charset="0"/>
              </a:rPr>
              <a:t>kitapları</a:t>
            </a:r>
            <a:r>
              <a:rPr lang="en-GB" sz="2400" dirty="0">
                <a:effectLst/>
                <a:latin typeface="Calibri" panose="020F0502020204030204" pitchFamily="34" charset="0"/>
                <a:ea typeface="Calibri" panose="020F0502020204030204" pitchFamily="34" charset="0"/>
                <a:cs typeface="Calibri" panose="020F0502020204030204" pitchFamily="34" charset="0"/>
              </a:rPr>
              <a:t> </a:t>
            </a:r>
            <a:r>
              <a:rPr lang="en-GB" sz="2400" dirty="0" err="1">
                <a:effectLst/>
                <a:latin typeface="Calibri" panose="020F0502020204030204" pitchFamily="34" charset="0"/>
                <a:ea typeface="Calibri" panose="020F0502020204030204" pitchFamily="34" charset="0"/>
                <a:cs typeface="Calibri" panose="020F0502020204030204" pitchFamily="34" charset="0"/>
              </a:rPr>
              <a:t>okuyun</a:t>
            </a:r>
            <a:r>
              <a:rPr lang="en-GB" sz="2400" dirty="0">
                <a:effectLst/>
                <a:latin typeface="Calibri" panose="020F0502020204030204" pitchFamily="34" charset="0"/>
                <a:ea typeface="Calibri" panose="020F0502020204030204" pitchFamily="34" charset="0"/>
                <a:cs typeface="Calibri" panose="020F0502020204030204" pitchFamily="34" charset="0"/>
              </a:rPr>
              <a:t> </a:t>
            </a:r>
            <a:r>
              <a:rPr lang="en-GB" sz="2400" dirty="0" err="1">
                <a:effectLst/>
                <a:latin typeface="Calibri" panose="020F0502020204030204" pitchFamily="34" charset="0"/>
                <a:ea typeface="Calibri" panose="020F0502020204030204" pitchFamily="34" charset="0"/>
                <a:cs typeface="Calibri" panose="020F0502020204030204" pitchFamily="34" charset="0"/>
              </a:rPr>
              <a:t>ve</a:t>
            </a:r>
            <a:r>
              <a:rPr lang="en-GB" sz="2400" dirty="0">
                <a:effectLst/>
                <a:latin typeface="Calibri" panose="020F0502020204030204" pitchFamily="34" charset="0"/>
                <a:ea typeface="Calibri" panose="020F0502020204030204" pitchFamily="34" charset="0"/>
                <a:cs typeface="Calibri" panose="020F0502020204030204" pitchFamily="34" charset="0"/>
              </a:rPr>
              <a:t> dizi-film </a:t>
            </a:r>
            <a:r>
              <a:rPr lang="en-GB" sz="2400" dirty="0" err="1">
                <a:effectLst/>
                <a:latin typeface="Calibri" panose="020F0502020204030204" pitchFamily="34" charset="0"/>
                <a:ea typeface="Calibri" panose="020F0502020204030204" pitchFamily="34" charset="0"/>
                <a:cs typeface="Calibri" panose="020F0502020204030204" pitchFamily="34" charset="0"/>
              </a:rPr>
              <a:t>izleyiniz</a:t>
            </a:r>
            <a:r>
              <a:rPr lang="en-GB" sz="2400" dirty="0">
                <a:effectLst/>
                <a:latin typeface="Calibri" panose="020F0502020204030204" pitchFamily="34" charset="0"/>
                <a:ea typeface="Calibri" panose="020F0502020204030204" pitchFamily="34" charset="0"/>
                <a:cs typeface="Calibri" panose="020F0502020204030204" pitchFamily="34" charset="0"/>
              </a:rPr>
              <a:t>.</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mj-lt"/>
              <a:buAutoNum type="arabicPeriod"/>
            </a:pPr>
            <a:r>
              <a:rPr lang="en-GB" sz="2400" dirty="0">
                <a:effectLst/>
                <a:latin typeface="Calibri" panose="020F0502020204030204" pitchFamily="34" charset="0"/>
                <a:ea typeface="Calibri" panose="020F0502020204030204" pitchFamily="34" charset="0"/>
                <a:cs typeface="Calibri" panose="020F0502020204030204" pitchFamily="34" charset="0"/>
              </a:rPr>
              <a:t>Size </a:t>
            </a:r>
            <a:r>
              <a:rPr lang="en-GB" sz="2400" dirty="0" err="1">
                <a:effectLst/>
                <a:latin typeface="Calibri" panose="020F0502020204030204" pitchFamily="34" charset="0"/>
                <a:ea typeface="Calibri" panose="020F0502020204030204" pitchFamily="34" charset="0"/>
                <a:cs typeface="Calibri" panose="020F0502020204030204" pitchFamily="34" charset="0"/>
              </a:rPr>
              <a:t>verilen</a:t>
            </a:r>
            <a:r>
              <a:rPr lang="en-GB" sz="2400" dirty="0">
                <a:effectLst/>
                <a:latin typeface="Calibri" panose="020F0502020204030204" pitchFamily="34" charset="0"/>
                <a:ea typeface="Calibri" panose="020F0502020204030204" pitchFamily="34" charset="0"/>
                <a:cs typeface="Calibri" panose="020F0502020204030204" pitchFamily="34" charset="0"/>
              </a:rPr>
              <a:t> </a:t>
            </a:r>
            <a:r>
              <a:rPr lang="en-GB" sz="2400" dirty="0" err="1">
                <a:effectLst/>
                <a:latin typeface="Calibri" panose="020F0502020204030204" pitchFamily="34" charset="0"/>
                <a:ea typeface="Calibri" panose="020F0502020204030204" pitchFamily="34" charset="0"/>
                <a:cs typeface="Calibri" panose="020F0502020204030204" pitchFamily="34" charset="0"/>
              </a:rPr>
              <a:t>ödev</a:t>
            </a:r>
            <a:r>
              <a:rPr lang="en-GB" sz="2400" dirty="0">
                <a:effectLst/>
                <a:latin typeface="Calibri" panose="020F0502020204030204" pitchFamily="34" charset="0"/>
                <a:ea typeface="Calibri" panose="020F0502020204030204" pitchFamily="34" charset="0"/>
                <a:cs typeface="Calibri" panose="020F0502020204030204" pitchFamily="34" charset="0"/>
              </a:rPr>
              <a:t> </a:t>
            </a:r>
            <a:r>
              <a:rPr lang="en-GB" sz="2400" dirty="0" err="1">
                <a:effectLst/>
                <a:latin typeface="Calibri" panose="020F0502020204030204" pitchFamily="34" charset="0"/>
                <a:ea typeface="Calibri" panose="020F0502020204030204" pitchFamily="34" charset="0"/>
                <a:cs typeface="Calibri" panose="020F0502020204030204" pitchFamily="34" charset="0"/>
              </a:rPr>
              <a:t>ve</a:t>
            </a:r>
            <a:r>
              <a:rPr lang="en-GB" sz="2400" dirty="0">
                <a:effectLst/>
                <a:latin typeface="Calibri" panose="020F0502020204030204" pitchFamily="34" charset="0"/>
                <a:ea typeface="Calibri" panose="020F0502020204030204" pitchFamily="34" charset="0"/>
                <a:cs typeface="Calibri" panose="020F0502020204030204" pitchFamily="34" charset="0"/>
              </a:rPr>
              <a:t> </a:t>
            </a:r>
            <a:r>
              <a:rPr lang="en-GB" sz="2400" dirty="0" err="1">
                <a:effectLst/>
                <a:latin typeface="Calibri" panose="020F0502020204030204" pitchFamily="34" charset="0"/>
                <a:ea typeface="Calibri" panose="020F0502020204030204" pitchFamily="34" charset="0"/>
                <a:cs typeface="Calibri" panose="020F0502020204030204" pitchFamily="34" charset="0"/>
              </a:rPr>
              <a:t>görevleri</a:t>
            </a:r>
            <a:r>
              <a:rPr lang="en-GB" sz="2400" dirty="0">
                <a:effectLst/>
                <a:latin typeface="Calibri" panose="020F0502020204030204" pitchFamily="34" charset="0"/>
                <a:ea typeface="Calibri" panose="020F0502020204030204" pitchFamily="34" charset="0"/>
                <a:cs typeface="Calibri" panose="020F0502020204030204" pitchFamily="34" charset="0"/>
              </a:rPr>
              <a:t> </a:t>
            </a:r>
            <a:r>
              <a:rPr lang="en-GB" sz="2400" dirty="0" err="1">
                <a:effectLst/>
                <a:latin typeface="Calibri" panose="020F0502020204030204" pitchFamily="34" charset="0"/>
                <a:ea typeface="Calibri" panose="020F0502020204030204" pitchFamily="34" charset="0"/>
                <a:cs typeface="Calibri" panose="020F0502020204030204" pitchFamily="34" charset="0"/>
              </a:rPr>
              <a:t>zamanında</a:t>
            </a:r>
            <a:r>
              <a:rPr lang="en-GB" sz="2400" dirty="0">
                <a:effectLst/>
                <a:latin typeface="Calibri" panose="020F0502020204030204" pitchFamily="34" charset="0"/>
                <a:ea typeface="Calibri" panose="020F0502020204030204" pitchFamily="34" charset="0"/>
                <a:cs typeface="Calibri" panose="020F0502020204030204" pitchFamily="34" charset="0"/>
              </a:rPr>
              <a:t> </a:t>
            </a:r>
            <a:r>
              <a:rPr lang="en-GB" sz="2400" dirty="0" err="1">
                <a:effectLst/>
                <a:latin typeface="Calibri" panose="020F0502020204030204" pitchFamily="34" charset="0"/>
                <a:ea typeface="Calibri" panose="020F0502020204030204" pitchFamily="34" charset="0"/>
                <a:cs typeface="Calibri" panose="020F0502020204030204" pitchFamily="34" charset="0"/>
              </a:rPr>
              <a:t>yapmaya</a:t>
            </a:r>
            <a:r>
              <a:rPr lang="en-GB" sz="2400" dirty="0">
                <a:effectLst/>
                <a:latin typeface="Calibri" panose="020F0502020204030204" pitchFamily="34" charset="0"/>
                <a:ea typeface="Calibri" panose="020F0502020204030204" pitchFamily="34" charset="0"/>
                <a:cs typeface="Calibri" panose="020F0502020204030204" pitchFamily="34" charset="0"/>
              </a:rPr>
              <a:t> </a:t>
            </a:r>
            <a:r>
              <a:rPr lang="en-GB" sz="2400" dirty="0" err="1">
                <a:effectLst/>
                <a:latin typeface="Calibri" panose="020F0502020204030204" pitchFamily="34" charset="0"/>
                <a:ea typeface="Calibri" panose="020F0502020204030204" pitchFamily="34" charset="0"/>
                <a:cs typeface="Calibri" panose="020F0502020204030204" pitchFamily="34" charset="0"/>
              </a:rPr>
              <a:t>özen</a:t>
            </a:r>
            <a:r>
              <a:rPr lang="en-GB" sz="2400" dirty="0">
                <a:effectLst/>
                <a:latin typeface="Calibri" panose="020F0502020204030204" pitchFamily="34" charset="0"/>
                <a:ea typeface="Calibri" panose="020F0502020204030204" pitchFamily="34" charset="0"/>
                <a:cs typeface="Calibri" panose="020F0502020204030204" pitchFamily="34" charset="0"/>
              </a:rPr>
              <a:t> </a:t>
            </a:r>
            <a:r>
              <a:rPr lang="en-GB" sz="2400" dirty="0" err="1">
                <a:effectLst/>
                <a:latin typeface="Calibri" panose="020F0502020204030204" pitchFamily="34" charset="0"/>
                <a:ea typeface="Calibri" panose="020F0502020204030204" pitchFamily="34" charset="0"/>
                <a:cs typeface="Calibri" panose="020F0502020204030204" pitchFamily="34" charset="0"/>
              </a:rPr>
              <a:t>gösteriniz</a:t>
            </a:r>
            <a:r>
              <a:rPr lang="en-GB" sz="2400" dirty="0">
                <a:effectLst/>
                <a:latin typeface="Calibri" panose="020F0502020204030204" pitchFamily="34" charset="0"/>
                <a:ea typeface="Calibri" panose="020F0502020204030204" pitchFamily="34" charset="0"/>
                <a:cs typeface="Calibri" panose="020F0502020204030204" pitchFamily="34" charset="0"/>
              </a:rPr>
              <a:t>.</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mj-lt"/>
              <a:buAutoNum type="arabicPeriod"/>
            </a:pPr>
            <a:r>
              <a:rPr lang="en-GB" sz="2400" dirty="0" err="1">
                <a:effectLst/>
                <a:latin typeface="Calibri" panose="020F0502020204030204" pitchFamily="34" charset="0"/>
                <a:ea typeface="Calibri" panose="020F0502020204030204" pitchFamily="34" charset="0"/>
                <a:cs typeface="Calibri" panose="020F0502020204030204" pitchFamily="34" charset="0"/>
              </a:rPr>
              <a:t>Öğrenmeyi</a:t>
            </a:r>
            <a:r>
              <a:rPr lang="en-GB" sz="2400" dirty="0">
                <a:effectLst/>
                <a:latin typeface="Calibri" panose="020F0502020204030204" pitchFamily="34" charset="0"/>
                <a:ea typeface="Calibri" panose="020F0502020204030204" pitchFamily="34" charset="0"/>
                <a:cs typeface="Calibri" panose="020F0502020204030204" pitchFamily="34" charset="0"/>
              </a:rPr>
              <a:t> </a:t>
            </a:r>
            <a:r>
              <a:rPr lang="en-GB" sz="2400" dirty="0" err="1">
                <a:effectLst/>
                <a:latin typeface="Calibri" panose="020F0502020204030204" pitchFamily="34" charset="0"/>
                <a:ea typeface="Calibri" panose="020F0502020204030204" pitchFamily="34" charset="0"/>
                <a:cs typeface="Calibri" panose="020F0502020204030204" pitchFamily="34" charset="0"/>
              </a:rPr>
              <a:t>eğlenceli</a:t>
            </a:r>
            <a:r>
              <a:rPr lang="en-GB" sz="2400" dirty="0">
                <a:effectLst/>
                <a:latin typeface="Calibri" panose="020F0502020204030204" pitchFamily="34" charset="0"/>
                <a:ea typeface="Calibri" panose="020F0502020204030204" pitchFamily="34" charset="0"/>
                <a:cs typeface="Calibri" panose="020F0502020204030204" pitchFamily="34" charset="0"/>
              </a:rPr>
              <a:t> </a:t>
            </a:r>
            <a:r>
              <a:rPr lang="en-GB" sz="2400" dirty="0" err="1">
                <a:effectLst/>
                <a:latin typeface="Calibri" panose="020F0502020204030204" pitchFamily="34" charset="0"/>
                <a:ea typeface="Calibri" panose="020F0502020204030204" pitchFamily="34" charset="0"/>
                <a:cs typeface="Calibri" panose="020F0502020204030204" pitchFamily="34" charset="0"/>
              </a:rPr>
              <a:t>bir</a:t>
            </a:r>
            <a:r>
              <a:rPr lang="en-GB" sz="2400" dirty="0">
                <a:effectLst/>
                <a:latin typeface="Calibri" panose="020F0502020204030204" pitchFamily="34" charset="0"/>
                <a:ea typeface="Calibri" panose="020F0502020204030204" pitchFamily="34" charset="0"/>
                <a:cs typeface="Calibri" panose="020F0502020204030204" pitchFamily="34" charset="0"/>
              </a:rPr>
              <a:t> hale </a:t>
            </a:r>
            <a:r>
              <a:rPr lang="en-GB" sz="2400" dirty="0" err="1">
                <a:effectLst/>
                <a:latin typeface="Calibri" panose="020F0502020204030204" pitchFamily="34" charset="0"/>
                <a:ea typeface="Calibri" panose="020F0502020204030204" pitchFamily="34" charset="0"/>
                <a:cs typeface="Calibri" panose="020F0502020204030204" pitchFamily="34" charset="0"/>
              </a:rPr>
              <a:t>getirmeyi</a:t>
            </a:r>
            <a:r>
              <a:rPr lang="en-GB" sz="2400" dirty="0">
                <a:effectLst/>
                <a:latin typeface="Calibri" panose="020F0502020204030204" pitchFamily="34" charset="0"/>
                <a:ea typeface="Calibri" panose="020F0502020204030204" pitchFamily="34" charset="0"/>
                <a:cs typeface="Calibri" panose="020F0502020204030204" pitchFamily="34" charset="0"/>
              </a:rPr>
              <a:t> </a:t>
            </a:r>
            <a:r>
              <a:rPr lang="en-GB" sz="2400" dirty="0" err="1">
                <a:effectLst/>
                <a:latin typeface="Calibri" panose="020F0502020204030204" pitchFamily="34" charset="0"/>
                <a:ea typeface="Calibri" panose="020F0502020204030204" pitchFamily="34" charset="0"/>
                <a:cs typeface="Calibri" panose="020F0502020204030204" pitchFamily="34" charset="0"/>
              </a:rPr>
              <a:t>unutmayın</a:t>
            </a:r>
            <a:r>
              <a:rPr lang="en-GB" sz="2400" dirty="0">
                <a:effectLst/>
                <a:latin typeface="Calibri" panose="020F0502020204030204" pitchFamily="34" charset="0"/>
                <a:ea typeface="Calibri" panose="020F0502020204030204" pitchFamily="34" charset="0"/>
                <a:cs typeface="Calibri" panose="020F0502020204030204" pitchFamily="34" charset="0"/>
              </a:rPr>
              <a:t> </a:t>
            </a:r>
            <a:r>
              <a:rPr lang="en-GB" sz="2400" dirty="0" err="1">
                <a:effectLst/>
                <a:latin typeface="Calibri" panose="020F0502020204030204" pitchFamily="34" charset="0"/>
                <a:ea typeface="Calibri" panose="020F0502020204030204" pitchFamily="34" charset="0"/>
                <a:cs typeface="Calibri" panose="020F0502020204030204" pitchFamily="34" charset="0"/>
              </a:rPr>
              <a:t>ve</a:t>
            </a:r>
            <a:r>
              <a:rPr lang="en-GB" sz="2400" dirty="0">
                <a:effectLst/>
                <a:latin typeface="Calibri" panose="020F0502020204030204" pitchFamily="34" charset="0"/>
                <a:ea typeface="Calibri" panose="020F0502020204030204" pitchFamily="34" charset="0"/>
                <a:cs typeface="Calibri" panose="020F0502020204030204" pitchFamily="34" charset="0"/>
              </a:rPr>
              <a:t> </a:t>
            </a:r>
            <a:r>
              <a:rPr lang="en-GB" sz="2400" dirty="0" err="1">
                <a:effectLst/>
                <a:latin typeface="Calibri" panose="020F0502020204030204" pitchFamily="34" charset="0"/>
                <a:ea typeface="Calibri" panose="020F0502020204030204" pitchFamily="34" charset="0"/>
                <a:cs typeface="Calibri" panose="020F0502020204030204" pitchFamily="34" charset="0"/>
              </a:rPr>
              <a:t>teknolojiyi</a:t>
            </a:r>
            <a:r>
              <a:rPr lang="en-GB" sz="2400" dirty="0">
                <a:effectLst/>
                <a:latin typeface="Calibri" panose="020F0502020204030204" pitchFamily="34" charset="0"/>
                <a:ea typeface="Calibri" panose="020F0502020204030204" pitchFamily="34" charset="0"/>
                <a:cs typeface="Calibri" panose="020F0502020204030204" pitchFamily="34" charset="0"/>
              </a:rPr>
              <a:t> </a:t>
            </a:r>
            <a:r>
              <a:rPr lang="en-GB" sz="2400" dirty="0" err="1">
                <a:effectLst/>
                <a:latin typeface="Calibri" panose="020F0502020204030204" pitchFamily="34" charset="0"/>
                <a:ea typeface="Calibri" panose="020F0502020204030204" pitchFamily="34" charset="0"/>
                <a:cs typeface="Calibri" panose="020F0502020204030204" pitchFamily="34" charset="0"/>
              </a:rPr>
              <a:t>öğrenmek</a:t>
            </a:r>
            <a:r>
              <a:rPr lang="en-GB" sz="2400" dirty="0">
                <a:effectLst/>
                <a:latin typeface="Calibri" panose="020F0502020204030204" pitchFamily="34" charset="0"/>
                <a:ea typeface="Calibri" panose="020F0502020204030204" pitchFamily="34" charset="0"/>
                <a:cs typeface="Calibri" panose="020F0502020204030204" pitchFamily="34" charset="0"/>
              </a:rPr>
              <a:t> </a:t>
            </a:r>
            <a:r>
              <a:rPr lang="en-GB" sz="2400" dirty="0" err="1">
                <a:effectLst/>
                <a:latin typeface="Calibri" panose="020F0502020204030204" pitchFamily="34" charset="0"/>
                <a:ea typeface="Calibri" panose="020F0502020204030204" pitchFamily="34" charset="0"/>
                <a:cs typeface="Calibri" panose="020F0502020204030204" pitchFamily="34" charset="0"/>
              </a:rPr>
              <a:t>için</a:t>
            </a:r>
            <a:r>
              <a:rPr lang="en-GB" sz="2400" dirty="0">
                <a:effectLst/>
                <a:latin typeface="Calibri" panose="020F0502020204030204" pitchFamily="34" charset="0"/>
                <a:ea typeface="Calibri" panose="020F0502020204030204" pitchFamily="34" charset="0"/>
                <a:cs typeface="Calibri" panose="020F0502020204030204" pitchFamily="34" charset="0"/>
              </a:rPr>
              <a:t> </a:t>
            </a:r>
            <a:r>
              <a:rPr lang="en-GB" sz="2400" dirty="0" err="1">
                <a:effectLst/>
                <a:latin typeface="Calibri" panose="020F0502020204030204" pitchFamily="34" charset="0"/>
                <a:ea typeface="Calibri" panose="020F0502020204030204" pitchFamily="34" charset="0"/>
                <a:cs typeface="Calibri" panose="020F0502020204030204" pitchFamily="34" charset="0"/>
              </a:rPr>
              <a:t>kullanmayı</a:t>
            </a:r>
            <a:r>
              <a:rPr lang="en-GB" sz="2400" dirty="0">
                <a:effectLst/>
                <a:latin typeface="Calibri" panose="020F0502020204030204" pitchFamily="34" charset="0"/>
                <a:ea typeface="Calibri" panose="020F0502020204030204" pitchFamily="34" charset="0"/>
                <a:cs typeface="Calibri" panose="020F0502020204030204" pitchFamily="34" charset="0"/>
              </a:rPr>
              <a:t> da </a:t>
            </a:r>
            <a:r>
              <a:rPr lang="en-GB" sz="2400" dirty="0" err="1">
                <a:effectLst/>
                <a:latin typeface="Calibri" panose="020F0502020204030204" pitchFamily="34" charset="0"/>
                <a:ea typeface="Calibri" panose="020F0502020204030204" pitchFamily="34" charset="0"/>
                <a:cs typeface="Calibri" panose="020F0502020204030204" pitchFamily="34" charset="0"/>
              </a:rPr>
              <a:t>öğrenmelisiniz</a:t>
            </a:r>
            <a:r>
              <a:rPr lang="en-GB" sz="2400" dirty="0">
                <a:effectLst/>
                <a:latin typeface="Calibri" panose="020F0502020204030204" pitchFamily="34" charset="0"/>
                <a:ea typeface="Calibri" panose="020F0502020204030204" pitchFamily="34" charset="0"/>
                <a:cs typeface="Calibri" panose="020F0502020204030204" pitchFamily="34" charset="0"/>
              </a:rPr>
              <a:t>. </a:t>
            </a:r>
            <a:endParaRPr lang="tr-TR" sz="24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15000"/>
              </a:lnSpc>
              <a:spcAft>
                <a:spcPts val="1000"/>
              </a:spcAft>
              <a:buFont typeface="+mj-lt"/>
              <a:buAutoNum type="arabicPeriod"/>
            </a:pP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4063444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ÖNEMLİ </a:t>
            </a:r>
          </a:p>
        </p:txBody>
      </p:sp>
      <p:sp>
        <p:nvSpPr>
          <p:cNvPr id="3" name="İçerik Yer Tutucusu 2"/>
          <p:cNvSpPr>
            <a:spLocks noGrp="1"/>
          </p:cNvSpPr>
          <p:nvPr>
            <p:ph idx="1"/>
          </p:nvPr>
        </p:nvSpPr>
        <p:spPr/>
        <p:txBody>
          <a:bodyPr>
            <a:normAutofit fontScale="85000" lnSpcReduction="10000"/>
          </a:bodyPr>
          <a:lstStyle/>
          <a:p>
            <a:r>
              <a:rPr lang="tr-TR" dirty="0"/>
              <a:t>Engelli öğrencilerimiz için bir duyurumuz olacak. Bu öğrencilerimiz Üniversitemizin ana sayfasında bulunan engelsiz kampüs birimi ya da engelsiz.mu.edu.tr adresini ziyaret ederek birim hakkında bilgi edinebilirler. O adreste yer alan online başvuru bölümündeki gerekli yerleri doldurarak kayıt olabilirler.  Ders materyallerinin ödevlerin ve sınavların uyarlanması ile ilgili taleplerini Ders Yönetim Sistemi (DYS) üzerinden iletilebildiği bir form olan Akademik Uyarlama Mektubunu doldurarak iletebilirler.</a:t>
            </a:r>
          </a:p>
          <a:p>
            <a:r>
              <a:rPr lang="tr-TR" dirty="0">
                <a:hlinkClick r:id="rId2"/>
              </a:rPr>
              <a:t>http://engelsiz.mu.edu.tr/</a:t>
            </a:r>
            <a:endParaRPr lang="tr-TR" dirty="0"/>
          </a:p>
          <a:p>
            <a:endParaRPr lang="tr-TR" dirty="0"/>
          </a:p>
        </p:txBody>
      </p:sp>
    </p:spTree>
    <p:extLst>
      <p:ext uri="{BB962C8B-B14F-4D97-AF65-F5344CB8AC3E}">
        <p14:creationId xmlns:p14="http://schemas.microsoft.com/office/powerpoint/2010/main" val="41049837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BİZE ULAŞIN</a:t>
            </a:r>
            <a:br>
              <a:rPr lang="tr-TR" dirty="0"/>
            </a:br>
            <a:r>
              <a:rPr lang="tr-TR" dirty="0"/>
              <a:t/>
            </a:r>
            <a:br>
              <a:rPr lang="tr-TR" dirty="0"/>
            </a:br>
            <a:endParaRPr lang="tr-TR" dirty="0"/>
          </a:p>
        </p:txBody>
      </p:sp>
      <p:sp>
        <p:nvSpPr>
          <p:cNvPr id="3" name="İçerik Yer Tutucusu 2"/>
          <p:cNvSpPr>
            <a:spLocks noGrp="1"/>
          </p:cNvSpPr>
          <p:nvPr>
            <p:ph idx="1"/>
          </p:nvPr>
        </p:nvSpPr>
        <p:spPr>
          <a:xfrm>
            <a:off x="179512" y="1600200"/>
            <a:ext cx="8856984" cy="4525963"/>
          </a:xfrm>
        </p:spPr>
        <p:txBody>
          <a:bodyPr>
            <a:normAutofit/>
          </a:bodyPr>
          <a:lstStyle/>
          <a:p>
            <a:r>
              <a:rPr lang="tr-TR" dirty="0"/>
              <a:t>MUĞLA SITKI KOÇMAN ÜNİVERSİTESİ WEB SAYFASI: </a:t>
            </a:r>
            <a:r>
              <a:rPr lang="tr-TR" dirty="0">
                <a:hlinkClick r:id="rId2"/>
              </a:rPr>
              <a:t>https://www.mu.edu.tr/</a:t>
            </a:r>
            <a:endParaRPr lang="tr-TR" dirty="0"/>
          </a:p>
          <a:p>
            <a:r>
              <a:rPr lang="tr-TR" dirty="0"/>
              <a:t>YDYO WEB SAYFASI: </a:t>
            </a:r>
            <a:r>
              <a:rPr lang="tr-TR" dirty="0">
                <a:hlinkClick r:id="rId3"/>
              </a:rPr>
              <a:t>http://www.ydyo.mu.edu.tr/</a:t>
            </a:r>
            <a:endParaRPr lang="tr-TR" dirty="0"/>
          </a:p>
          <a:p>
            <a:r>
              <a:rPr lang="tr-TR" dirty="0"/>
              <a:t>İLETİŞİM BİLGİLERİ</a:t>
            </a:r>
          </a:p>
          <a:p>
            <a:pPr marL="0" indent="0">
              <a:buNone/>
            </a:pPr>
            <a:r>
              <a:rPr lang="tr-TR" dirty="0"/>
              <a:t>E-mail : </a:t>
            </a:r>
            <a:r>
              <a:rPr lang="tr-TR" u="sng" dirty="0">
                <a:solidFill>
                  <a:srgbClr val="0070C0"/>
                </a:solidFill>
              </a:rPr>
              <a:t>ydyo@mu.edu.tr</a:t>
            </a:r>
            <a:r>
              <a:rPr lang="tr-TR" dirty="0"/>
              <a:t>   </a:t>
            </a:r>
          </a:p>
          <a:p>
            <a:pPr marL="0" indent="0">
              <a:buNone/>
            </a:pPr>
            <a:r>
              <a:rPr lang="tr-TR" dirty="0"/>
              <a:t>YDYO Öğrenci İşleri Tel: 0 252 211 13 39 - 211 13 15                </a:t>
            </a:r>
          </a:p>
        </p:txBody>
      </p:sp>
    </p:spTree>
    <p:extLst>
      <p:ext uri="{BB962C8B-B14F-4D97-AF65-F5344CB8AC3E}">
        <p14:creationId xmlns:p14="http://schemas.microsoft.com/office/powerpoint/2010/main" val="4619572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a:t>BAŞARILAR DİLERİZ.</a:t>
            </a:r>
          </a:p>
        </p:txBody>
      </p:sp>
      <p:sp>
        <p:nvSpPr>
          <p:cNvPr id="3" name="Alt Başlık 2"/>
          <p:cNvSpPr>
            <a:spLocks noGrp="1"/>
          </p:cNvSpPr>
          <p:nvPr>
            <p:ph type="subTitle" idx="1"/>
          </p:nvPr>
        </p:nvSpPr>
        <p:spPr/>
        <p:txBody>
          <a:bodyPr/>
          <a:lstStyle/>
          <a:p>
            <a:endParaRPr lang="tr-TR" dirty="0">
              <a:solidFill>
                <a:srgbClr val="FF0000"/>
              </a:solidFill>
            </a:endParaRPr>
          </a:p>
        </p:txBody>
      </p:sp>
    </p:spTree>
    <p:extLst>
      <p:ext uri="{BB962C8B-B14F-4D97-AF65-F5344CB8AC3E}">
        <p14:creationId xmlns:p14="http://schemas.microsoft.com/office/powerpoint/2010/main" val="4170008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VİZYONUMUZ</a:t>
            </a:r>
          </a:p>
        </p:txBody>
      </p:sp>
      <p:sp>
        <p:nvSpPr>
          <p:cNvPr id="3" name="İçerik Yer Tutucusu 2"/>
          <p:cNvSpPr>
            <a:spLocks noGrp="1"/>
          </p:cNvSpPr>
          <p:nvPr>
            <p:ph idx="1"/>
          </p:nvPr>
        </p:nvSpPr>
        <p:spPr>
          <a:xfrm>
            <a:off x="457200" y="1600200"/>
            <a:ext cx="8363272" cy="4525963"/>
          </a:xfrm>
        </p:spPr>
        <p:txBody>
          <a:bodyPr>
            <a:normAutofit/>
          </a:bodyPr>
          <a:lstStyle/>
          <a:p>
            <a:pPr marL="0" indent="0" algn="just">
              <a:buNone/>
            </a:pPr>
            <a:r>
              <a:rPr lang="tr-TR" dirty="0"/>
              <a:t>Avrupa Konseyinin “Yabancı Diller Öğrenimi-Öğretimi Ortak Ölçütleri” çerçevesinde, yabancı dil(</a:t>
            </a:r>
            <a:r>
              <a:rPr lang="tr-TR" dirty="0" err="1"/>
              <a:t>ler</a:t>
            </a:r>
            <a:r>
              <a:rPr lang="tr-TR" dirty="0"/>
              <a:t>) öğretimi vererek, yetkin akademik ve idari kadrosu, güncel teknik donanımı, uygun fiziki yapılanması ile yabancı dil öğretiminde toplam kaliteyi yakalayarak, ülkenin eğitim düzeyi yüksek Yabancı Diller Yüksekokullarından birisi olmak.</a:t>
            </a:r>
          </a:p>
        </p:txBody>
      </p:sp>
    </p:spTree>
    <p:extLst>
      <p:ext uri="{BB962C8B-B14F-4D97-AF65-F5344CB8AC3E}">
        <p14:creationId xmlns:p14="http://schemas.microsoft.com/office/powerpoint/2010/main" val="2936124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ÖĞRENCİ SERVİSLERİ</a:t>
            </a:r>
          </a:p>
        </p:txBody>
      </p:sp>
      <p:sp>
        <p:nvSpPr>
          <p:cNvPr id="3" name="İçerik Yer Tutucusu 2"/>
          <p:cNvSpPr>
            <a:spLocks noGrp="1"/>
          </p:cNvSpPr>
          <p:nvPr>
            <p:ph idx="1"/>
          </p:nvPr>
        </p:nvSpPr>
        <p:spPr/>
        <p:txBody>
          <a:bodyPr>
            <a:normAutofit/>
          </a:bodyPr>
          <a:lstStyle/>
          <a:p>
            <a:r>
              <a:rPr lang="tr-TR" dirty="0"/>
              <a:t>OBS: Öğrenci Bilgi Servisi </a:t>
            </a:r>
          </a:p>
          <a:p>
            <a:pPr marL="0" indent="0" algn="just">
              <a:buNone/>
            </a:pPr>
            <a:r>
              <a:rPr lang="tr-TR" sz="2400" dirty="0"/>
              <a:t>Kayıt esnasında öğrencilere verilen @mu.edu.tr uzantılı elektronik posta adresi ve şifre ile girilen devamsızlık ve not dökümlerini ve başarı durumunu gösteren platformdur.</a:t>
            </a:r>
          </a:p>
          <a:p>
            <a:pPr marL="0" indent="0">
              <a:buNone/>
            </a:pPr>
            <a:r>
              <a:rPr lang="en-GB"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2"/>
              </a:rPr>
              <a:t>https://obs.mu.edu.tr/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tr-TR" sz="2400" dirty="0"/>
          </a:p>
        </p:txBody>
      </p:sp>
    </p:spTree>
    <p:extLst>
      <p:ext uri="{BB962C8B-B14F-4D97-AF65-F5344CB8AC3E}">
        <p14:creationId xmlns:p14="http://schemas.microsoft.com/office/powerpoint/2010/main" val="2669646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AKADEMİK TAKVİM</a:t>
            </a:r>
            <a:br>
              <a:rPr lang="tr-TR" dirty="0"/>
            </a:br>
            <a:r>
              <a:rPr lang="tr-TR" dirty="0"/>
              <a:t>1. DÖNEM (</a:t>
            </a:r>
            <a:r>
              <a:rPr lang="tr-TR" u="sng" dirty="0">
                <a:solidFill>
                  <a:srgbClr val="0070C0"/>
                </a:solidFill>
              </a:rPr>
              <a:t>www.ydyo.mu.edu.tr</a:t>
            </a:r>
            <a:r>
              <a:rPr lang="tr-TR" dirty="0"/>
              <a:t>)</a:t>
            </a:r>
          </a:p>
        </p:txBody>
      </p:sp>
      <p:pic>
        <p:nvPicPr>
          <p:cNvPr id="8" name="İçerik Yer Tutucusu 7">
            <a:extLst>
              <a:ext uri="{FF2B5EF4-FFF2-40B4-BE49-F238E27FC236}">
                <a16:creationId xmlns:a16="http://schemas.microsoft.com/office/drawing/2014/main" id="{445D20A7-C48B-4332-8BFB-82140292907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8749" y="1600200"/>
            <a:ext cx="7897667" cy="5172594"/>
          </a:xfrm>
        </p:spPr>
      </p:pic>
    </p:spTree>
    <p:extLst>
      <p:ext uri="{BB962C8B-B14F-4D97-AF65-F5344CB8AC3E}">
        <p14:creationId xmlns:p14="http://schemas.microsoft.com/office/powerpoint/2010/main" val="508121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AKADEMİK TAKVİM</a:t>
            </a:r>
            <a:br>
              <a:rPr lang="tr-TR" dirty="0"/>
            </a:br>
            <a:r>
              <a:rPr lang="tr-TR" dirty="0"/>
              <a:t>2. DÖNEM</a:t>
            </a:r>
          </a:p>
        </p:txBody>
      </p:sp>
      <p:pic>
        <p:nvPicPr>
          <p:cNvPr id="7" name="İçerik Yer Tutucusu 6">
            <a:extLst>
              <a:ext uri="{FF2B5EF4-FFF2-40B4-BE49-F238E27FC236}">
                <a16:creationId xmlns:a16="http://schemas.microsoft.com/office/drawing/2014/main" id="{041E72A9-0A05-49E0-ABA9-F21703B6D7C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143" y="2492896"/>
            <a:ext cx="8948661" cy="2284764"/>
          </a:xfrm>
        </p:spPr>
      </p:pic>
    </p:spTree>
    <p:extLst>
      <p:ext uri="{BB962C8B-B14F-4D97-AF65-F5344CB8AC3E}">
        <p14:creationId xmlns:p14="http://schemas.microsoft.com/office/powerpoint/2010/main" val="2744904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7504" y="274638"/>
            <a:ext cx="8928992" cy="1143000"/>
          </a:xfrm>
        </p:spPr>
        <p:txBody>
          <a:bodyPr>
            <a:normAutofit fontScale="90000"/>
          </a:bodyPr>
          <a:lstStyle/>
          <a:p>
            <a:r>
              <a:rPr lang="tr-TR" dirty="0"/>
              <a:t>HAZIRLIK PROGRAMI ZORUNLU BÖLÜMLER</a:t>
            </a:r>
          </a:p>
        </p:txBody>
      </p:sp>
      <p:sp>
        <p:nvSpPr>
          <p:cNvPr id="3" name="İçerik Yer Tutucusu 2"/>
          <p:cNvSpPr>
            <a:spLocks noGrp="1"/>
          </p:cNvSpPr>
          <p:nvPr>
            <p:ph idx="1"/>
          </p:nvPr>
        </p:nvSpPr>
        <p:spPr>
          <a:xfrm>
            <a:off x="457200" y="1600200"/>
            <a:ext cx="8579296" cy="5213176"/>
          </a:xfrm>
        </p:spPr>
        <p:txBody>
          <a:bodyPr>
            <a:normAutofit fontScale="55000" lnSpcReduction="20000"/>
          </a:bodyPr>
          <a:lstStyle/>
          <a:p>
            <a:r>
              <a:rPr lang="tr-TR" b="1" dirty="0"/>
              <a:t>EĞİTİM DİLİ % 100 İNGİLİZCE</a:t>
            </a:r>
          </a:p>
          <a:p>
            <a:pPr marL="514350" indent="-514350">
              <a:buFont typeface="+mj-lt"/>
              <a:buAutoNum type="arabicPeriod"/>
            </a:pPr>
            <a:r>
              <a:rPr lang="tr-TR" u="sng" dirty="0"/>
              <a:t>Tıp Fakültesi </a:t>
            </a:r>
            <a:r>
              <a:rPr lang="tr-TR" dirty="0"/>
              <a:t>İngilizce Tıp</a:t>
            </a:r>
          </a:p>
          <a:p>
            <a:pPr marL="514350" indent="-514350">
              <a:buFont typeface="+mj-lt"/>
              <a:buAutoNum type="arabicPeriod"/>
            </a:pPr>
            <a:r>
              <a:rPr lang="tr-TR" u="sng" dirty="0"/>
              <a:t>Eğitim Fakültesi </a:t>
            </a:r>
            <a:r>
              <a:rPr lang="tr-TR" dirty="0"/>
              <a:t>İngilizce Öğretmenliği </a:t>
            </a:r>
          </a:p>
          <a:p>
            <a:pPr marL="514350" indent="-514350">
              <a:buFont typeface="+mj-lt"/>
              <a:buAutoNum type="arabicPeriod"/>
            </a:pPr>
            <a:r>
              <a:rPr lang="tr-TR" u="sng" dirty="0"/>
              <a:t>Edebiyat Fakültesi   </a:t>
            </a:r>
            <a:r>
              <a:rPr lang="tr-TR" dirty="0"/>
              <a:t>İngiliz dili ve Edebiyatı, Mütercim Tercümanlık </a:t>
            </a:r>
          </a:p>
          <a:p>
            <a:pPr marL="514350" indent="-514350">
              <a:buFont typeface="+mj-lt"/>
              <a:buAutoNum type="arabicPeriod"/>
            </a:pPr>
            <a:r>
              <a:rPr lang="tr-TR" u="sng" dirty="0"/>
              <a:t>İİBF</a:t>
            </a:r>
            <a:r>
              <a:rPr lang="tr-TR" dirty="0"/>
              <a:t> (İktisat)</a:t>
            </a:r>
          </a:p>
          <a:p>
            <a:pPr marL="514350" indent="-514350">
              <a:buFont typeface="+mj-lt"/>
              <a:buAutoNum type="arabicPeriod"/>
            </a:pPr>
            <a:r>
              <a:rPr lang="tr-TR" u="sng" dirty="0"/>
              <a:t>Mühendislik Fakültesi </a:t>
            </a:r>
            <a:r>
              <a:rPr lang="tr-TR" dirty="0"/>
              <a:t> Bilgisayar Mühendisliği, İnşaat Mühendisliği, Maden Mühendisliği, Metalürji ve Malzeme Mühendisliği, Elektrik-Elektronik Mühendisliği, Yazılım Mühendisliği </a:t>
            </a:r>
          </a:p>
          <a:p>
            <a:pPr marL="514350" indent="-514350">
              <a:buFont typeface="+mj-lt"/>
              <a:buAutoNum type="arabicPeriod"/>
            </a:pPr>
            <a:r>
              <a:rPr lang="tr-TR" u="sng" dirty="0"/>
              <a:t>Mimarlık Fakültesi  </a:t>
            </a:r>
            <a:r>
              <a:rPr lang="tr-TR" dirty="0"/>
              <a:t>Şehir ve Bölge Planlama </a:t>
            </a:r>
          </a:p>
          <a:p>
            <a:pPr marL="514350" indent="-514350">
              <a:buFont typeface="+mj-lt"/>
              <a:buAutoNum type="arabicPeriod"/>
            </a:pPr>
            <a:r>
              <a:rPr lang="tr-TR" u="sng" dirty="0"/>
              <a:t>Turizm Fakültesi </a:t>
            </a:r>
            <a:r>
              <a:rPr lang="tr-TR" dirty="0"/>
              <a:t>Turizm İşletmeciliği</a:t>
            </a:r>
          </a:p>
          <a:p>
            <a:r>
              <a:rPr lang="tr-TR" b="1" dirty="0"/>
              <a:t>EĞİTİM DİLİ %30 İNGİLİZCE</a:t>
            </a:r>
          </a:p>
          <a:p>
            <a:pPr marL="514350" indent="-514350">
              <a:buFont typeface="+mj-lt"/>
              <a:buAutoNum type="arabicPeriod"/>
            </a:pPr>
            <a:r>
              <a:rPr lang="tr-TR" u="sng" dirty="0"/>
              <a:t>İİBF</a:t>
            </a:r>
            <a:r>
              <a:rPr lang="tr-TR" dirty="0"/>
              <a:t>  Siyaset Bilimi ve Uluslararası İlişkiler –örgün ve ikinci öğretim – , Uluslararası Ticaret ve Finans - örgün ve ikinci öğretim  </a:t>
            </a:r>
          </a:p>
          <a:p>
            <a:pPr marL="514350" indent="-514350">
              <a:buFont typeface="+mj-lt"/>
              <a:buAutoNum type="arabicPeriod"/>
            </a:pPr>
            <a:r>
              <a:rPr lang="tr-TR" u="sng" dirty="0"/>
              <a:t>Ortaca MYO </a:t>
            </a:r>
            <a:r>
              <a:rPr lang="tr-TR" dirty="0"/>
              <a:t>Turist Rehberliği </a:t>
            </a:r>
          </a:p>
          <a:p>
            <a:pPr marL="514350" indent="-514350">
              <a:buFont typeface="+mj-lt"/>
              <a:buAutoNum type="arabicPeriod"/>
            </a:pPr>
            <a:r>
              <a:rPr lang="tr-TR" u="sng" dirty="0"/>
              <a:t>Turizm Fakültesi </a:t>
            </a:r>
            <a:r>
              <a:rPr lang="tr-TR" dirty="0"/>
              <a:t>Gastronomi ve Mutfak Sanatları , Turizm Rehberliği.</a:t>
            </a:r>
          </a:p>
          <a:p>
            <a:pPr marL="514350" indent="-514350">
              <a:buFont typeface="+mj-lt"/>
              <a:buAutoNum type="arabicPeriod"/>
            </a:pPr>
            <a:r>
              <a:rPr lang="tr-TR" u="sng" dirty="0"/>
              <a:t>Bodrum GSF </a:t>
            </a:r>
            <a:r>
              <a:rPr lang="tr-TR" dirty="0"/>
              <a:t>Dijital Oyun Tasarımı</a:t>
            </a:r>
          </a:p>
          <a:p>
            <a:pPr marL="0" indent="0">
              <a:buNone/>
            </a:pPr>
            <a:endParaRPr lang="tr-TR" dirty="0"/>
          </a:p>
          <a:p>
            <a:pPr marL="0" indent="0">
              <a:buNone/>
            </a:pPr>
            <a:r>
              <a:rPr lang="tr-TR" dirty="0"/>
              <a:t>SOSYAL BİLİMLERİ ENSTİTÜSÜ - YABANCI ÖĞRENCİLER</a:t>
            </a:r>
          </a:p>
          <a:p>
            <a:pPr marL="0" indent="0">
              <a:buNone/>
            </a:pPr>
            <a:r>
              <a:rPr lang="tr-TR" dirty="0"/>
              <a:t>FEN BİLİMLERİ ENSTİTÜSÜ - DİJİTAL OYUN TAS. ANABİLİM D. /DİĞER ANABİLİM DALLARI</a:t>
            </a:r>
          </a:p>
        </p:txBody>
      </p:sp>
    </p:spTree>
    <p:extLst>
      <p:ext uri="{BB962C8B-B14F-4D97-AF65-F5344CB8AC3E}">
        <p14:creationId xmlns:p14="http://schemas.microsoft.com/office/powerpoint/2010/main" val="1873348424"/>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1365</TotalTime>
  <Words>2983</Words>
  <Application>Microsoft Office PowerPoint</Application>
  <PresentationFormat>Ekran Gösterisi (4:3)</PresentationFormat>
  <Paragraphs>594</Paragraphs>
  <Slides>48</Slides>
  <Notes>1</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48</vt:i4>
      </vt:variant>
    </vt:vector>
  </HeadingPairs>
  <TitlesOfParts>
    <vt:vector size="53" baseType="lpstr">
      <vt:lpstr>Arial</vt:lpstr>
      <vt:lpstr>Calibri</vt:lpstr>
      <vt:lpstr>Times New Roman</vt:lpstr>
      <vt:lpstr>Wingdings 2</vt:lpstr>
      <vt:lpstr>Ofis Teması</vt:lpstr>
      <vt:lpstr>MUĞLA SITKI KOÇMAN ÜNİVERSİTESİNE</vt:lpstr>
      <vt:lpstr>MSKÜ</vt:lpstr>
      <vt:lpstr>YDYO YÖNETİM </vt:lpstr>
      <vt:lpstr>MİSYONUMUZ </vt:lpstr>
      <vt:lpstr>VİZYONUMUZ</vt:lpstr>
      <vt:lpstr>ÖĞRENCİ SERVİSLERİ</vt:lpstr>
      <vt:lpstr>AKADEMİK TAKVİM 1. DÖNEM (www.ydyo.mu.edu.tr)</vt:lpstr>
      <vt:lpstr>AKADEMİK TAKVİM 2. DÖNEM</vt:lpstr>
      <vt:lpstr>HAZIRLIK PROGRAMI ZORUNLU BÖLÜMLER</vt:lpstr>
      <vt:lpstr>PowerPoint Sunusu</vt:lpstr>
      <vt:lpstr>BİRİMLER (OFİSLER) SINAV HAZIRLAMA BİRİMİ</vt:lpstr>
      <vt:lpstr>SINAV ÇEŞİTLERİ</vt:lpstr>
      <vt:lpstr>SINAV ÇEŞİTLERİ</vt:lpstr>
      <vt:lpstr>PowerPoint Sunusu</vt:lpstr>
      <vt:lpstr>YIL İÇİ SINAVLARI</vt:lpstr>
      <vt:lpstr>QUIZ</vt:lpstr>
      <vt:lpstr>WRITING QUIZ</vt:lpstr>
      <vt:lpstr>BAŞARI SINAVLARI</vt:lpstr>
      <vt:lpstr>KONUŞMA SINAVI</vt:lpstr>
      <vt:lpstr>SINAV TARİHLERİ</vt:lpstr>
      <vt:lpstr>DİĞER ÖLÇME VE DEĞERLENDİRME YÖNTEMLERİ</vt:lpstr>
      <vt:lpstr>BAŞARI DURUMU  GEÇME / KALMA</vt:lpstr>
      <vt:lpstr>DÜZEYLER </vt:lpstr>
      <vt:lpstr>DERS KAYNAKLARI</vt:lpstr>
      <vt:lpstr>DÜZEYLERE GÖRE TOPLAM DERS SAATİ VE DEVAM DURUMU</vt:lpstr>
      <vt:lpstr>DERS PROGRAMLARI GRUP 1 ELEMENTARY (SABAH)</vt:lpstr>
      <vt:lpstr>DERS PROGRAMLARI GRUP 2 PRE-INTERMEDIATE(ÖĞLEDEN SONRA)</vt:lpstr>
      <vt:lpstr>DERS PROGRAMLARI GRUP 3 INTERMEDIATE (SABAH)</vt:lpstr>
      <vt:lpstr>DERS PROGRAMLARI GRUP 4 İSTEĞE BAĞLI </vt:lpstr>
      <vt:lpstr>DERS PROGRAMLARI GRUP 5 GECE (İKİNCİ ÖĞRETİM) ELEMENTARY</vt:lpstr>
      <vt:lpstr>DERS PROGRAMLARI GRUP 5 GECE (İKİNCİ ÖĞRETİM) PRE-INTERMEDIATE</vt:lpstr>
      <vt:lpstr>ÖNEMLİ</vt:lpstr>
      <vt:lpstr>YAZ OKULU</vt:lpstr>
      <vt:lpstr>ÖĞRENCİ TOPLULUKLARI</vt:lpstr>
      <vt:lpstr>ULUSLARARASI İLİŞKİLER KOORDİNATÖRLÜĞÜ</vt:lpstr>
      <vt:lpstr>BARINMA İMKANLARI</vt:lpstr>
      <vt:lpstr>BURSLAR</vt:lpstr>
      <vt:lpstr>YARDIM VE OLANAKLAR</vt:lpstr>
      <vt:lpstr>  SAĞLIK HİZMETLERİ</vt:lpstr>
      <vt:lpstr>KÜLTÜR, SANAT, SPOR VE DİĞER SOSYAL HİZMETLER</vt:lpstr>
      <vt:lpstr>BESLENME HİZMETLERİ</vt:lpstr>
      <vt:lpstr>YDYO İMKANLARI</vt:lpstr>
      <vt:lpstr>YDYO ÖĞRENCİ İŞLERİ </vt:lpstr>
      <vt:lpstr>ULAŞIM İMKANLARI</vt:lpstr>
      <vt:lpstr>DİKKAT EDİLMESİ GEREKEN HUSUSLAR / BAŞARILI BİR YIL İÇİN ÖNERİLER</vt:lpstr>
      <vt:lpstr>ÖNEMLİ </vt:lpstr>
      <vt:lpstr>BİZE ULAŞIN  </vt:lpstr>
      <vt:lpstr>BAŞARILAR DİLERİZ.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MUĞLA SITKI KOÇMAN ÜNİVERSİTESİ</dc:title>
  <dc:creator>m</dc:creator>
  <cp:lastModifiedBy>Yüksel</cp:lastModifiedBy>
  <cp:revision>230</cp:revision>
  <dcterms:created xsi:type="dcterms:W3CDTF">2020-09-30T16:53:21Z</dcterms:created>
  <dcterms:modified xsi:type="dcterms:W3CDTF">2023-10-16T08:24:18Z</dcterms:modified>
</cp:coreProperties>
</file>